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691" r:id="rId2"/>
    <p:sldMasterId id="2147483684" r:id="rId3"/>
    <p:sldMasterId id="2147483686" r:id="rId4"/>
    <p:sldMasterId id="2147483701" r:id="rId5"/>
    <p:sldMasterId id="2147483717" r:id="rId6"/>
  </p:sldMasterIdLst>
  <p:notesMasterIdLst>
    <p:notesMasterId r:id="rId47"/>
  </p:notesMasterIdLst>
  <p:sldIdLst>
    <p:sldId id="308" r:id="rId7"/>
    <p:sldId id="309" r:id="rId8"/>
    <p:sldId id="310" r:id="rId9"/>
    <p:sldId id="314" r:id="rId10"/>
    <p:sldId id="600" r:id="rId11"/>
    <p:sldId id="704" r:id="rId12"/>
    <p:sldId id="311" r:id="rId13"/>
    <p:sldId id="601" r:id="rId14"/>
    <p:sldId id="528" r:id="rId15"/>
    <p:sldId id="602" r:id="rId16"/>
    <p:sldId id="705" r:id="rId17"/>
    <p:sldId id="603" r:id="rId18"/>
    <p:sldId id="604" r:id="rId19"/>
    <p:sldId id="435" r:id="rId20"/>
    <p:sldId id="529" r:id="rId21"/>
    <p:sldId id="714" r:id="rId22"/>
    <p:sldId id="715" r:id="rId23"/>
    <p:sldId id="716" r:id="rId24"/>
    <p:sldId id="530" r:id="rId25"/>
    <p:sldId id="726" r:id="rId26"/>
    <p:sldId id="727" r:id="rId27"/>
    <p:sldId id="728" r:id="rId28"/>
    <p:sldId id="729" r:id="rId29"/>
    <p:sldId id="303" r:id="rId30"/>
    <p:sldId id="289" r:id="rId31"/>
    <p:sldId id="264" r:id="rId32"/>
    <p:sldId id="730" r:id="rId33"/>
    <p:sldId id="731" r:id="rId34"/>
    <p:sldId id="732" r:id="rId35"/>
    <p:sldId id="733" r:id="rId36"/>
    <p:sldId id="744" r:id="rId37"/>
    <p:sldId id="745" r:id="rId38"/>
    <p:sldId id="746" r:id="rId39"/>
    <p:sldId id="734" r:id="rId40"/>
    <p:sldId id="735" r:id="rId41"/>
    <p:sldId id="736" r:id="rId42"/>
    <p:sldId id="737" r:id="rId43"/>
    <p:sldId id="738" r:id="rId44"/>
    <p:sldId id="739" r:id="rId45"/>
    <p:sldId id="740"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Content" id="{D403750A-5F0F-4676-8E81-AA1C70853B4F}">
          <p14:sldIdLst>
            <p14:sldId id="308"/>
            <p14:sldId id="309"/>
            <p14:sldId id="310"/>
            <p14:sldId id="314"/>
            <p14:sldId id="600"/>
            <p14:sldId id="704"/>
            <p14:sldId id="311"/>
            <p14:sldId id="601"/>
            <p14:sldId id="528"/>
            <p14:sldId id="602"/>
            <p14:sldId id="705"/>
            <p14:sldId id="603"/>
            <p14:sldId id="604"/>
            <p14:sldId id="435"/>
            <p14:sldId id="529"/>
            <p14:sldId id="714"/>
            <p14:sldId id="715"/>
            <p14:sldId id="716"/>
            <p14:sldId id="530"/>
            <p14:sldId id="726"/>
            <p14:sldId id="727"/>
            <p14:sldId id="728"/>
            <p14:sldId id="729"/>
            <p14:sldId id="303"/>
          </p14:sldIdLst>
        </p14:section>
        <p14:section name="Appendix: Image Descriptions for Unsighted Students" id="{07080632-B756-45AF-BBF3-52DB3854CA65}">
          <p14:sldIdLst>
            <p14:sldId id="289"/>
            <p14:sldId id="264"/>
            <p14:sldId id="730"/>
            <p14:sldId id="731"/>
            <p14:sldId id="732"/>
            <p14:sldId id="733"/>
            <p14:sldId id="744"/>
            <p14:sldId id="745"/>
            <p14:sldId id="746"/>
            <p14:sldId id="734"/>
            <p14:sldId id="735"/>
            <p14:sldId id="736"/>
            <p14:sldId id="737"/>
            <p14:sldId id="738"/>
            <p14:sldId id="739"/>
            <p14:sldId id="740"/>
          </p14:sldIdLst>
        </p14:section>
      </p14:sectionLst>
    </p:ext>
    <p:ext uri="{EFAFB233-063F-42B5-8137-9DF3F51BA10A}">
      <p15:sldGuideLst xmlns:p15="http://schemas.microsoft.com/office/powerpoint/2012/main">
        <p15:guide id="2" pos="3264" userDrawn="1">
          <p15:clr>
            <a:srgbClr val="A4A3A4"/>
          </p15:clr>
        </p15:guide>
        <p15:guide id="3" orient="horz" pos="2256" userDrawn="1">
          <p15:clr>
            <a:srgbClr val="A4A3A4"/>
          </p15:clr>
        </p15:guide>
        <p15:guide id="4" pos="56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iporen, Laura" initials="CL" lastIdx="4" clrIdx="0">
    <p:extLst>
      <p:ext uri="{19B8F6BF-5375-455C-9EA6-DF929625EA0E}">
        <p15:presenceInfo xmlns:p15="http://schemas.microsoft.com/office/powerpoint/2012/main" userId="S-1-5-21-1645522239-1123561945-839522115-1006658" providerId="AD"/>
      </p:ext>
    </p:extLst>
  </p:cmAuthor>
  <p:cmAuthor id="2" name="Ciporen, Laura" initials="CL [2]" lastIdx="2" clrIdx="1">
    <p:extLst>
      <p:ext uri="{19B8F6BF-5375-455C-9EA6-DF929625EA0E}">
        <p15:presenceInfo xmlns:p15="http://schemas.microsoft.com/office/powerpoint/2012/main" userId="S::laura.ciporen@mheducation.com::567f631f-0624-4179-9d16-569ddce488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8B"/>
    <a:srgbClr val="E6E6E6"/>
    <a:srgbClr val="D4EFFD"/>
    <a:srgbClr val="E7E7E8"/>
    <a:srgbClr val="804100"/>
    <a:srgbClr val="066568"/>
    <a:srgbClr val="595959"/>
    <a:srgbClr val="714884"/>
    <a:srgbClr val="EFEBF5"/>
    <a:srgbClr val="D6CB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542" autoAdjust="0"/>
    <p:restoredTop sz="93037" autoAdjust="0"/>
  </p:normalViewPr>
  <p:slideViewPr>
    <p:cSldViewPr snapToGrid="0" showGuides="1">
      <p:cViewPr varScale="1">
        <p:scale>
          <a:sx n="67" d="100"/>
          <a:sy n="67" d="100"/>
        </p:scale>
        <p:origin x="1560" y="54"/>
      </p:cViewPr>
      <p:guideLst>
        <p:guide pos="3264"/>
        <p:guide orient="horz" pos="2256"/>
        <p:guide pos="5640"/>
      </p:guideLst>
    </p:cSldViewPr>
  </p:slideViewPr>
  <p:outlineViewPr>
    <p:cViewPr>
      <p:scale>
        <a:sx n="33" d="100"/>
        <a:sy n="33" d="100"/>
      </p:scale>
      <p:origin x="0" y="-31644"/>
    </p:cViewPr>
  </p:outlineViewPr>
  <p:notesTextViewPr>
    <p:cViewPr>
      <p:scale>
        <a:sx n="100" d="100"/>
        <a:sy n="100" d="100"/>
      </p:scale>
      <p:origin x="0" y="0"/>
    </p:cViewPr>
  </p:notesTextViewPr>
  <p:sorterViewPr>
    <p:cViewPr>
      <p:scale>
        <a:sx n="120" d="100"/>
        <a:sy n="120" d="100"/>
      </p:scale>
      <p:origin x="0" y="-48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microsoft.com/office/2016/11/relationships/changesInfo" Target="changesInfos/changesInfo1.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rnaz Al-HajBaddar" userId="81996900-5017-42a4-9288-039f517070db" providerId="ADAL" clId="{E2AE72E0-8674-449F-A822-A83C95BA176D}"/>
    <pc:docChg chg="delSld modSection">
      <pc:chgData name="Shernaz Al-HajBaddar" userId="81996900-5017-42a4-9288-039f517070db" providerId="ADAL" clId="{E2AE72E0-8674-449F-A822-A83C95BA176D}" dt="2023-10-21T21:36:03.634" v="19" actId="47"/>
      <pc:docMkLst>
        <pc:docMk/>
      </pc:docMkLst>
      <pc:sldChg chg="del">
        <pc:chgData name="Shernaz Al-HajBaddar" userId="81996900-5017-42a4-9288-039f517070db" providerId="ADAL" clId="{E2AE72E0-8674-449F-A822-A83C95BA176D}" dt="2023-10-21T21:36:03.634" v="19" actId="47"/>
        <pc:sldMkLst>
          <pc:docMk/>
          <pc:sldMk cId="3473804889" sldId="313"/>
        </pc:sldMkLst>
      </pc:sldChg>
      <pc:sldChg chg="del">
        <pc:chgData name="Shernaz Al-HajBaddar" userId="81996900-5017-42a4-9288-039f517070db" providerId="ADAL" clId="{E2AE72E0-8674-449F-A822-A83C95BA176D}" dt="2023-10-21T21:36:02.406" v="18" actId="47"/>
        <pc:sldMkLst>
          <pc:docMk/>
          <pc:sldMk cId="1004901882" sldId="531"/>
        </pc:sldMkLst>
      </pc:sldChg>
      <pc:sldChg chg="del">
        <pc:chgData name="Shernaz Al-HajBaddar" userId="81996900-5017-42a4-9288-039f517070db" providerId="ADAL" clId="{E2AE72E0-8674-449F-A822-A83C95BA176D}" dt="2023-10-21T21:35:59.998" v="17" actId="47"/>
        <pc:sldMkLst>
          <pc:docMk/>
          <pc:sldMk cId="119718986" sldId="605"/>
        </pc:sldMkLst>
      </pc:sldChg>
      <pc:sldChg chg="del">
        <pc:chgData name="Shernaz Al-HajBaddar" userId="81996900-5017-42a4-9288-039f517070db" providerId="ADAL" clId="{E2AE72E0-8674-449F-A822-A83C95BA176D}" dt="2023-10-21T21:33:48.176" v="0" actId="47"/>
        <pc:sldMkLst>
          <pc:docMk/>
          <pc:sldMk cId="2700519334" sldId="706"/>
        </pc:sldMkLst>
      </pc:sldChg>
      <pc:sldChg chg="del">
        <pc:chgData name="Shernaz Al-HajBaddar" userId="81996900-5017-42a4-9288-039f517070db" providerId="ADAL" clId="{E2AE72E0-8674-449F-A822-A83C95BA176D}" dt="2023-10-21T21:34:05.904" v="4" actId="47"/>
        <pc:sldMkLst>
          <pc:docMk/>
          <pc:sldMk cId="2986593443" sldId="710"/>
        </pc:sldMkLst>
      </pc:sldChg>
      <pc:sldChg chg="del">
        <pc:chgData name="Shernaz Al-HajBaddar" userId="81996900-5017-42a4-9288-039f517070db" providerId="ADAL" clId="{E2AE72E0-8674-449F-A822-A83C95BA176D}" dt="2023-10-21T21:34:07.006" v="5" actId="47"/>
        <pc:sldMkLst>
          <pc:docMk/>
          <pc:sldMk cId="645319765" sldId="711"/>
        </pc:sldMkLst>
      </pc:sldChg>
      <pc:sldChg chg="del">
        <pc:chgData name="Shernaz Al-HajBaddar" userId="81996900-5017-42a4-9288-039f517070db" providerId="ADAL" clId="{E2AE72E0-8674-449F-A822-A83C95BA176D}" dt="2023-10-21T21:34:08.411" v="6" actId="47"/>
        <pc:sldMkLst>
          <pc:docMk/>
          <pc:sldMk cId="1738621405" sldId="712"/>
        </pc:sldMkLst>
      </pc:sldChg>
      <pc:sldChg chg="del">
        <pc:chgData name="Shernaz Al-HajBaddar" userId="81996900-5017-42a4-9288-039f517070db" providerId="ADAL" clId="{E2AE72E0-8674-449F-A822-A83C95BA176D}" dt="2023-10-21T21:34:09.581" v="7" actId="47"/>
        <pc:sldMkLst>
          <pc:docMk/>
          <pc:sldMk cId="2351435678" sldId="713"/>
        </pc:sldMkLst>
      </pc:sldChg>
      <pc:sldChg chg="del">
        <pc:chgData name="Shernaz Al-HajBaddar" userId="81996900-5017-42a4-9288-039f517070db" providerId="ADAL" clId="{E2AE72E0-8674-449F-A822-A83C95BA176D}" dt="2023-10-21T21:35:54.349" v="16" actId="47"/>
        <pc:sldMkLst>
          <pc:docMk/>
          <pc:sldMk cId="2032949782" sldId="717"/>
        </pc:sldMkLst>
      </pc:sldChg>
      <pc:sldChg chg="del">
        <pc:chgData name="Shernaz Al-HajBaddar" userId="81996900-5017-42a4-9288-039f517070db" providerId="ADAL" clId="{E2AE72E0-8674-449F-A822-A83C95BA176D}" dt="2023-10-21T21:35:53.230" v="15" actId="47"/>
        <pc:sldMkLst>
          <pc:docMk/>
          <pc:sldMk cId="1425681057" sldId="718"/>
        </pc:sldMkLst>
      </pc:sldChg>
      <pc:sldChg chg="del">
        <pc:chgData name="Shernaz Al-HajBaddar" userId="81996900-5017-42a4-9288-039f517070db" providerId="ADAL" clId="{E2AE72E0-8674-449F-A822-A83C95BA176D}" dt="2023-10-21T21:35:51.477" v="14" actId="47"/>
        <pc:sldMkLst>
          <pc:docMk/>
          <pc:sldMk cId="2042088312" sldId="719"/>
        </pc:sldMkLst>
      </pc:sldChg>
      <pc:sldChg chg="del">
        <pc:chgData name="Shernaz Al-HajBaddar" userId="81996900-5017-42a4-9288-039f517070db" providerId="ADAL" clId="{E2AE72E0-8674-449F-A822-A83C95BA176D}" dt="2023-10-21T21:35:49.217" v="13" actId="47"/>
        <pc:sldMkLst>
          <pc:docMk/>
          <pc:sldMk cId="1486795723" sldId="720"/>
        </pc:sldMkLst>
      </pc:sldChg>
      <pc:sldChg chg="del">
        <pc:chgData name="Shernaz Al-HajBaddar" userId="81996900-5017-42a4-9288-039f517070db" providerId="ADAL" clId="{E2AE72E0-8674-449F-A822-A83C95BA176D}" dt="2023-10-21T21:35:47.341" v="12" actId="47"/>
        <pc:sldMkLst>
          <pc:docMk/>
          <pc:sldMk cId="943844851" sldId="721"/>
        </pc:sldMkLst>
      </pc:sldChg>
      <pc:sldChg chg="del">
        <pc:chgData name="Shernaz Al-HajBaddar" userId="81996900-5017-42a4-9288-039f517070db" providerId="ADAL" clId="{E2AE72E0-8674-449F-A822-A83C95BA176D}" dt="2023-10-21T21:35:44.974" v="11" actId="47"/>
        <pc:sldMkLst>
          <pc:docMk/>
          <pc:sldMk cId="2502284992" sldId="722"/>
        </pc:sldMkLst>
      </pc:sldChg>
      <pc:sldChg chg="del">
        <pc:chgData name="Shernaz Al-HajBaddar" userId="81996900-5017-42a4-9288-039f517070db" providerId="ADAL" clId="{E2AE72E0-8674-449F-A822-A83C95BA176D}" dt="2023-10-21T21:35:42.781" v="10" actId="47"/>
        <pc:sldMkLst>
          <pc:docMk/>
          <pc:sldMk cId="3345480635" sldId="723"/>
        </pc:sldMkLst>
      </pc:sldChg>
      <pc:sldChg chg="del">
        <pc:chgData name="Shernaz Al-HajBaddar" userId="81996900-5017-42a4-9288-039f517070db" providerId="ADAL" clId="{E2AE72E0-8674-449F-A822-A83C95BA176D}" dt="2023-10-21T21:35:41.647" v="9" actId="47"/>
        <pc:sldMkLst>
          <pc:docMk/>
          <pc:sldMk cId="2240569868" sldId="724"/>
        </pc:sldMkLst>
      </pc:sldChg>
      <pc:sldChg chg="del">
        <pc:chgData name="Shernaz Al-HajBaddar" userId="81996900-5017-42a4-9288-039f517070db" providerId="ADAL" clId="{E2AE72E0-8674-449F-A822-A83C95BA176D}" dt="2023-10-21T21:35:38.796" v="8" actId="47"/>
        <pc:sldMkLst>
          <pc:docMk/>
          <pc:sldMk cId="3624155315" sldId="725"/>
        </pc:sldMkLst>
      </pc:sldChg>
      <pc:sldChg chg="del">
        <pc:chgData name="Shernaz Al-HajBaddar" userId="81996900-5017-42a4-9288-039f517070db" providerId="ADAL" clId="{E2AE72E0-8674-449F-A822-A83C95BA176D}" dt="2023-10-21T21:33:50.558" v="1" actId="47"/>
        <pc:sldMkLst>
          <pc:docMk/>
          <pc:sldMk cId="2593419882" sldId="741"/>
        </pc:sldMkLst>
      </pc:sldChg>
      <pc:sldChg chg="del">
        <pc:chgData name="Shernaz Al-HajBaddar" userId="81996900-5017-42a4-9288-039f517070db" providerId="ADAL" clId="{E2AE72E0-8674-449F-A822-A83C95BA176D}" dt="2023-10-21T21:33:52.364" v="2" actId="47"/>
        <pc:sldMkLst>
          <pc:docMk/>
          <pc:sldMk cId="2629472886" sldId="742"/>
        </pc:sldMkLst>
      </pc:sldChg>
      <pc:sldChg chg="del">
        <pc:chgData name="Shernaz Al-HajBaddar" userId="81996900-5017-42a4-9288-039f517070db" providerId="ADAL" clId="{E2AE72E0-8674-449F-A822-A83C95BA176D}" dt="2023-10-21T21:33:59.840" v="3" actId="47"/>
        <pc:sldMkLst>
          <pc:docMk/>
          <pc:sldMk cId="623766162" sldId="74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751B6-816D-453D-9AB0-FB5BDE553EAC}" type="datetimeFigureOut">
              <a:rPr lang="en-US" smtClean="0"/>
              <a:t>10/22/2023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DB8B88-7B19-4444-8C00-276D3F703348}" type="slidenum">
              <a:rPr lang="en-US" smtClean="0"/>
              <a:t>‹#›</a:t>
            </a:fld>
            <a:endParaRPr lang="en-US"/>
          </a:p>
        </p:txBody>
      </p:sp>
    </p:spTree>
    <p:extLst>
      <p:ext uri="{BB962C8B-B14F-4D97-AF65-F5344CB8AC3E}">
        <p14:creationId xmlns:p14="http://schemas.microsoft.com/office/powerpoint/2010/main" val="3816873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9DB8B88-7B19-4444-8C00-276D3F703348}" type="slidenum">
              <a:rPr lang="en-US" smtClean="0"/>
              <a:t>1</a:t>
            </a:fld>
            <a:endParaRPr lang="en-US"/>
          </a:p>
        </p:txBody>
      </p:sp>
    </p:spTree>
    <p:extLst>
      <p:ext uri="{BB962C8B-B14F-4D97-AF65-F5344CB8AC3E}">
        <p14:creationId xmlns:p14="http://schemas.microsoft.com/office/powerpoint/2010/main" val="2806147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W/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34610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p:ph type="ctrTitle" hasCustomPrompt="1"/>
          </p:nvPr>
        </p:nvSpPr>
        <p:spPr>
          <a:xfrm>
            <a:off x="621792" y="3013891"/>
            <a:ext cx="2788920" cy="517585"/>
          </a:xfrm>
          <a:prstGeom prst="rect">
            <a:avLst/>
          </a:prstGeom>
        </p:spPr>
        <p:txBody>
          <a:bodyPr anchor="b">
            <a:noAutofit/>
          </a:bodyPr>
          <a:lstStyle>
            <a:lvl1pPr algn="l">
              <a:lnSpc>
                <a:spcPct val="100000"/>
              </a:lnSpc>
              <a:defRPr sz="2600" b="1">
                <a:solidFill>
                  <a:schemeClr val="bg1"/>
                </a:solidFill>
              </a:defRPr>
            </a:lvl1pPr>
          </a:lstStyle>
          <a:p>
            <a:r>
              <a:rPr lang="en-US" dirty="0"/>
              <a:t>Chapter #</a:t>
            </a:r>
          </a:p>
        </p:txBody>
      </p:sp>
      <p:sp>
        <p:nvSpPr>
          <p:cNvPr id="8" name="Subtitle"/>
          <p:cNvSpPr>
            <a:spLocks noGrp="1"/>
          </p:cNvSpPr>
          <p:nvPr>
            <p:ph type="subTitle" idx="1" hasCustomPrompt="1"/>
          </p:nvPr>
        </p:nvSpPr>
        <p:spPr>
          <a:xfrm>
            <a:off x="621792" y="3789298"/>
            <a:ext cx="2788920" cy="895443"/>
          </a:xfrm>
          <a:prstGeom prst="rect">
            <a:avLst/>
          </a:prstGeom>
        </p:spPr>
        <p:txBody>
          <a:bodyPr anchor="b"/>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740800"/>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p:ph type="body" sz="quarter" idx="10" hasCustomPrompt="1"/>
          </p:nvPr>
        </p:nvSpPr>
        <p:spPr>
          <a:xfrm>
            <a:off x="621792" y="4796860"/>
            <a:ext cx="2788920" cy="830493"/>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3" name="Cover Placeholder">
            <a:extLst>
              <a:ext uri="{FF2B5EF4-FFF2-40B4-BE49-F238E27FC236}">
                <a16:creationId xmlns:a16="http://schemas.microsoft.com/office/drawing/2014/main" id="{67C61915-1FDF-4DF1-95F4-8BAC894B4DC1}"/>
              </a:ext>
            </a:extLst>
          </p:cNvPr>
          <p:cNvSpPr>
            <a:spLocks noGrp="1"/>
          </p:cNvSpPr>
          <p:nvPr>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12" name="Text Placeholder 4">
            <a:extLst>
              <a:ext uri="{FF2B5EF4-FFF2-40B4-BE49-F238E27FC236}">
                <a16:creationId xmlns:a16="http://schemas.microsoft.com/office/drawing/2014/main" id="{9A173545-841C-4223-9A68-69230AA95660}"/>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001655917"/>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41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Four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10972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569062"/>
            <a:ext cx="8458200" cy="10972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3861414"/>
            <a:ext cx="8458200" cy="10972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5153766"/>
            <a:ext cx="8458200" cy="10972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id="{E88982CC-5D43-4F05-9850-0CEBE133CCC2}"/>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4" name="Appendix Link">
            <a:extLst>
              <a:ext uri="{FF2B5EF4-FFF2-40B4-BE49-F238E27FC236}">
                <a16:creationId xmlns:a16="http://schemas.microsoft.com/office/drawing/2014/main" id="{8216318C-739F-40F0-A6E5-C523B853AA72}"/>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5" name="Slide Number Placeholder">
            <a:extLst>
              <a:ext uri="{FF2B5EF4-FFF2-40B4-BE49-F238E27FC236}">
                <a16:creationId xmlns:a16="http://schemas.microsoft.com/office/drawing/2014/main" id="{33AF9386-67CD-45F8-9FD8-2F6D4054B8D0}"/>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25412732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Six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125273"/>
            <a:ext cx="84582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973836"/>
            <a:ext cx="84582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822399"/>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670962"/>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5519526"/>
            <a:ext cx="84582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redit line">
            <a:extLst>
              <a:ext uri="{FF2B5EF4-FFF2-40B4-BE49-F238E27FC236}">
                <a16:creationId xmlns:a16="http://schemas.microsoft.com/office/drawing/2014/main" id="{E3F1F188-B47B-4A54-A95D-9C9B6F4C0605}"/>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5" name="Appendix Link">
            <a:extLst>
              <a:ext uri="{FF2B5EF4-FFF2-40B4-BE49-F238E27FC236}">
                <a16:creationId xmlns:a16="http://schemas.microsoft.com/office/drawing/2014/main" id="{99A2F00A-9D65-460A-BE8F-ED5EC4B8B3F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7" name="Slide Number Placeholder">
            <a:extLst>
              <a:ext uri="{FF2B5EF4-FFF2-40B4-BE49-F238E27FC236}">
                <a16:creationId xmlns:a16="http://schemas.microsoft.com/office/drawing/2014/main" id="{302A81B8-33E5-4015-8DCC-2BC543D74805}"/>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1819767903"/>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ev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99086"/>
            <a:ext cx="84582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721462"/>
            <a:ext cx="84582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443838"/>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166214"/>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888590"/>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610966"/>
            <a:ext cx="84582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id="{194413E1-24F9-4B3E-92BB-B924348B686C}"/>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id="{F5C7E8B8-9FD9-4A42-A3A3-D6FEC84AC15D}"/>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id="{0E3DF607-DE1F-41E1-A6E2-214E629A539D}"/>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65972370"/>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Eight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08952"/>
            <a:ext cx="84582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541194"/>
            <a:ext cx="84582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173436"/>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3805678"/>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437920"/>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070162"/>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id="{FCBD3762-5ECC-4CC7-8369-83E4CE556B11}"/>
              </a:ext>
            </a:extLst>
          </p:cNvPr>
          <p:cNvSpPr>
            <a:spLocks noGrp="1"/>
          </p:cNvSpPr>
          <p:nvPr>
            <p:ph sz="quarter" idx="37" hasCustomPrompt="1"/>
          </p:nvPr>
        </p:nvSpPr>
        <p:spPr>
          <a:xfrm>
            <a:off x="342900" y="5702406"/>
            <a:ext cx="84582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5" name="Credit line">
            <a:extLst>
              <a:ext uri="{FF2B5EF4-FFF2-40B4-BE49-F238E27FC236}">
                <a16:creationId xmlns:a16="http://schemas.microsoft.com/office/drawing/2014/main" id="{288556A8-5617-425C-8FB4-D3F09F5556D7}"/>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7" name="Appendix Link">
            <a:extLst>
              <a:ext uri="{FF2B5EF4-FFF2-40B4-BE49-F238E27FC236}">
                <a16:creationId xmlns:a16="http://schemas.microsoft.com/office/drawing/2014/main" id="{88D90C7C-A465-44DC-8D6E-B4C5B19BA33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8" name="Slide Number Placeholder">
            <a:extLst>
              <a:ext uri="{FF2B5EF4-FFF2-40B4-BE49-F238E27FC236}">
                <a16:creationId xmlns:a16="http://schemas.microsoft.com/office/drawing/2014/main" id="{4AD6EDDA-7564-4343-AC70-8A7C82F623A6}"/>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281512099"/>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Twelv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73152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73152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2125273"/>
            <a:ext cx="4114800" cy="73152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2125273"/>
            <a:ext cx="4114800" cy="73152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973836"/>
            <a:ext cx="4114800" cy="73152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97383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822399"/>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822399"/>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670962"/>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4670962"/>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551952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5519526"/>
            <a:ext cx="4114800" cy="73152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9" name="Credit line">
            <a:extLst>
              <a:ext uri="{FF2B5EF4-FFF2-40B4-BE49-F238E27FC236}">
                <a16:creationId xmlns:a16="http://schemas.microsoft.com/office/drawing/2014/main" id="{921D1CBB-29B1-4AF0-85AC-05CEEB2E53B8}"/>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2" name="Appendix Link">
            <a:extLst>
              <a:ext uri="{FF2B5EF4-FFF2-40B4-BE49-F238E27FC236}">
                <a16:creationId xmlns:a16="http://schemas.microsoft.com/office/drawing/2014/main" id="{7266FB79-AEAE-4524-B1F5-620958A3E0C9}"/>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23" name="Slide Number Placeholder">
            <a:extLst>
              <a:ext uri="{FF2B5EF4-FFF2-40B4-BE49-F238E27FC236}">
                <a16:creationId xmlns:a16="http://schemas.microsoft.com/office/drawing/2014/main" id="{0756988A-F8DB-4476-8924-C443088A44B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117571867"/>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Four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640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64008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99086"/>
            <a:ext cx="4114800" cy="64008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1999086"/>
            <a:ext cx="4114800" cy="64008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721462"/>
            <a:ext cx="4114800" cy="64008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721462"/>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443838"/>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443838"/>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4166214"/>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4166214"/>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888590"/>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4888590"/>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610966"/>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id="{192EF1EA-3FAF-446A-9BB8-CB9BA1F88BE6}"/>
              </a:ext>
            </a:extLst>
          </p:cNvPr>
          <p:cNvSpPr>
            <a:spLocks noGrp="1"/>
          </p:cNvSpPr>
          <p:nvPr>
            <p:ph sz="quarter" idx="36" hasCustomPrompt="1"/>
          </p:nvPr>
        </p:nvSpPr>
        <p:spPr>
          <a:xfrm>
            <a:off x="4686300" y="5610966"/>
            <a:ext cx="4114800" cy="64008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redit line">
            <a:extLst>
              <a:ext uri="{FF2B5EF4-FFF2-40B4-BE49-F238E27FC236}">
                <a16:creationId xmlns:a16="http://schemas.microsoft.com/office/drawing/2014/main" id="{6CD893F2-2DB8-451D-8639-8F5F27621145}"/>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25" name="Appendix Link">
            <a:extLst>
              <a:ext uri="{FF2B5EF4-FFF2-40B4-BE49-F238E27FC236}">
                <a16:creationId xmlns:a16="http://schemas.microsoft.com/office/drawing/2014/main" id="{D809C3BA-82B9-44E0-9F6C-858C8328AAFC}"/>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26" name="Slide Number Placeholder">
            <a:extLst>
              <a:ext uri="{FF2B5EF4-FFF2-40B4-BE49-F238E27FC236}">
                <a16:creationId xmlns:a16="http://schemas.microsoft.com/office/drawing/2014/main" id="{33936310-BAD7-481C-9216-5D6C7F43A176}"/>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9119664"/>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ixteen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5486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0B2D170F-7AF9-40BB-A11B-08474DF5C3AA}"/>
              </a:ext>
            </a:extLst>
          </p:cNvPr>
          <p:cNvSpPr>
            <a:spLocks noGrp="1"/>
          </p:cNvSpPr>
          <p:nvPr>
            <p:ph sz="quarter" idx="14" hasCustomPrompt="1"/>
          </p:nvPr>
        </p:nvSpPr>
        <p:spPr>
          <a:xfrm>
            <a:off x="4686300" y="1276710"/>
            <a:ext cx="4114800" cy="5486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1908952"/>
            <a:ext cx="4114800" cy="54864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ontent Placeholder 4">
            <a:extLst>
              <a:ext uri="{FF2B5EF4-FFF2-40B4-BE49-F238E27FC236}">
                <a16:creationId xmlns:a16="http://schemas.microsoft.com/office/drawing/2014/main" id="{30BD29E5-BD7B-4CD0-9B09-8F8B24F89FBE}"/>
              </a:ext>
            </a:extLst>
          </p:cNvPr>
          <p:cNvSpPr>
            <a:spLocks noGrp="1"/>
          </p:cNvSpPr>
          <p:nvPr>
            <p:ph sz="quarter" idx="16" hasCustomPrompt="1"/>
          </p:nvPr>
        </p:nvSpPr>
        <p:spPr>
          <a:xfrm>
            <a:off x="4686300" y="1908952"/>
            <a:ext cx="4114800" cy="548640"/>
          </a:xfrm>
        </p:spPr>
        <p:txBody>
          <a:bodyPr>
            <a:noAutofit/>
          </a:bodyPr>
          <a:lstStyle>
            <a:lvl1pPr>
              <a:defRPr sz="2400"/>
            </a:lvl1pPr>
            <a:lvl2pPr>
              <a:defRPr sz="2400"/>
            </a:lvl2pPr>
            <a:lvl3pPr marL="640080">
              <a:defRPr sz="2000"/>
            </a:lvl3pPr>
          </a:lstStyle>
          <a:p>
            <a:pPr lvl="0"/>
            <a:r>
              <a:rPr lang="en-US" dirty="0"/>
              <a:t>Slide Content 4</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342900" y="2541194"/>
            <a:ext cx="4114800" cy="548640"/>
          </a:xfrm>
        </p:spPr>
        <p:txBody>
          <a:bodyPr>
            <a:noAutofit/>
          </a:bodyPr>
          <a:lstStyle>
            <a:lvl1pPr>
              <a:defRPr sz="2400"/>
            </a:lvl1pPr>
            <a:lvl2pPr>
              <a:defRPr sz="2400"/>
            </a:lvl2pPr>
            <a:lvl3pPr marL="640080">
              <a:defRPr sz="2000"/>
            </a:lvl3pPr>
          </a:lstStyle>
          <a:p>
            <a:pPr lvl="0"/>
            <a:r>
              <a:rPr lang="en-US" dirty="0"/>
              <a:t>Slide Content 5</a:t>
            </a:r>
          </a:p>
          <a:p>
            <a:pPr lvl="1"/>
            <a:r>
              <a:rPr lang="en-US" dirty="0"/>
              <a:t>Second level</a:t>
            </a:r>
          </a:p>
          <a:p>
            <a:pPr lvl="2"/>
            <a:r>
              <a:rPr lang="en-US" dirty="0"/>
              <a:t>Third level</a:t>
            </a:r>
          </a:p>
        </p:txBody>
      </p:sp>
      <p:sp>
        <p:nvSpPr>
          <p:cNvPr id="15" name="Content Placeholder 6">
            <a:extLst>
              <a:ext uri="{FF2B5EF4-FFF2-40B4-BE49-F238E27FC236}">
                <a16:creationId xmlns:a16="http://schemas.microsoft.com/office/drawing/2014/main" id="{8B728CCD-2639-461B-9841-57505AC13467}"/>
              </a:ext>
            </a:extLst>
          </p:cNvPr>
          <p:cNvSpPr>
            <a:spLocks noGrp="1"/>
          </p:cNvSpPr>
          <p:nvPr>
            <p:ph sz="quarter" idx="18" hasCustomPrompt="1"/>
          </p:nvPr>
        </p:nvSpPr>
        <p:spPr>
          <a:xfrm>
            <a:off x="4686300" y="2541194"/>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2" name="Content Placeholder 7">
            <a:extLst>
              <a:ext uri="{FF2B5EF4-FFF2-40B4-BE49-F238E27FC236}">
                <a16:creationId xmlns:a16="http://schemas.microsoft.com/office/drawing/2014/main" id="{8B728CCD-2639-461B-9841-57505AC13467}"/>
              </a:ext>
            </a:extLst>
          </p:cNvPr>
          <p:cNvSpPr>
            <a:spLocks noGrp="1"/>
          </p:cNvSpPr>
          <p:nvPr>
            <p:ph sz="quarter" idx="19" hasCustomPrompt="1"/>
          </p:nvPr>
        </p:nvSpPr>
        <p:spPr>
          <a:xfrm>
            <a:off x="342900" y="317343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4" name="Content Placeholder 8">
            <a:extLst>
              <a:ext uri="{FF2B5EF4-FFF2-40B4-BE49-F238E27FC236}">
                <a16:creationId xmlns:a16="http://schemas.microsoft.com/office/drawing/2014/main" id="{8B728CCD-2639-461B-9841-57505AC13467}"/>
              </a:ext>
            </a:extLst>
          </p:cNvPr>
          <p:cNvSpPr>
            <a:spLocks noGrp="1"/>
          </p:cNvSpPr>
          <p:nvPr>
            <p:ph sz="quarter" idx="20" hasCustomPrompt="1"/>
          </p:nvPr>
        </p:nvSpPr>
        <p:spPr>
          <a:xfrm>
            <a:off x="4686300" y="317343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6" name="Content Placeholder 8">
            <a:extLst>
              <a:ext uri="{FF2B5EF4-FFF2-40B4-BE49-F238E27FC236}">
                <a16:creationId xmlns:a16="http://schemas.microsoft.com/office/drawing/2014/main" id="{41911D2E-DB3B-4ABE-BFA4-4ECA285F3C1B}"/>
              </a:ext>
            </a:extLst>
          </p:cNvPr>
          <p:cNvSpPr>
            <a:spLocks noGrp="1"/>
          </p:cNvSpPr>
          <p:nvPr>
            <p:ph sz="quarter" idx="31" hasCustomPrompt="1"/>
          </p:nvPr>
        </p:nvSpPr>
        <p:spPr>
          <a:xfrm>
            <a:off x="342900" y="3805678"/>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17" name="Content Placeholder 8">
            <a:extLst>
              <a:ext uri="{FF2B5EF4-FFF2-40B4-BE49-F238E27FC236}">
                <a16:creationId xmlns:a16="http://schemas.microsoft.com/office/drawing/2014/main" id="{510AB7B5-A7A8-4824-BF57-E1A4A7E78C2F}"/>
              </a:ext>
            </a:extLst>
          </p:cNvPr>
          <p:cNvSpPr>
            <a:spLocks noGrp="1"/>
          </p:cNvSpPr>
          <p:nvPr>
            <p:ph sz="quarter" idx="32" hasCustomPrompt="1"/>
          </p:nvPr>
        </p:nvSpPr>
        <p:spPr>
          <a:xfrm>
            <a:off x="4686300" y="3805678"/>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0" name="Content Placeholder 8">
            <a:extLst>
              <a:ext uri="{FF2B5EF4-FFF2-40B4-BE49-F238E27FC236}">
                <a16:creationId xmlns:a16="http://schemas.microsoft.com/office/drawing/2014/main" id="{17E0DBE9-9012-4336-81AC-9466773F9525}"/>
              </a:ext>
            </a:extLst>
          </p:cNvPr>
          <p:cNvSpPr>
            <a:spLocks noGrp="1"/>
          </p:cNvSpPr>
          <p:nvPr>
            <p:ph sz="quarter" idx="33" hasCustomPrompt="1"/>
          </p:nvPr>
        </p:nvSpPr>
        <p:spPr>
          <a:xfrm>
            <a:off x="342900" y="4437920"/>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1" name="Content Placeholder 8">
            <a:extLst>
              <a:ext uri="{FF2B5EF4-FFF2-40B4-BE49-F238E27FC236}">
                <a16:creationId xmlns:a16="http://schemas.microsoft.com/office/drawing/2014/main" id="{E13DB454-3A0C-44CC-80CA-B7ECEC0F121D}"/>
              </a:ext>
            </a:extLst>
          </p:cNvPr>
          <p:cNvSpPr>
            <a:spLocks noGrp="1"/>
          </p:cNvSpPr>
          <p:nvPr>
            <p:ph sz="quarter" idx="34" hasCustomPrompt="1"/>
          </p:nvPr>
        </p:nvSpPr>
        <p:spPr>
          <a:xfrm>
            <a:off x="4686300" y="4437920"/>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2" name="Content Placeholder 8">
            <a:extLst>
              <a:ext uri="{FF2B5EF4-FFF2-40B4-BE49-F238E27FC236}">
                <a16:creationId xmlns:a16="http://schemas.microsoft.com/office/drawing/2014/main" id="{5D6582B6-E9CC-4961-A0B1-16E40B747669}"/>
              </a:ext>
            </a:extLst>
          </p:cNvPr>
          <p:cNvSpPr>
            <a:spLocks noGrp="1"/>
          </p:cNvSpPr>
          <p:nvPr>
            <p:ph sz="quarter" idx="35" hasCustomPrompt="1"/>
          </p:nvPr>
        </p:nvSpPr>
        <p:spPr>
          <a:xfrm>
            <a:off x="342900" y="5070162"/>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3" name="Content Placeholder 8">
            <a:extLst>
              <a:ext uri="{FF2B5EF4-FFF2-40B4-BE49-F238E27FC236}">
                <a16:creationId xmlns:a16="http://schemas.microsoft.com/office/drawing/2014/main" id="{192EF1EA-3FAF-446A-9BB8-CB9BA1F88BE6}"/>
              </a:ext>
            </a:extLst>
          </p:cNvPr>
          <p:cNvSpPr>
            <a:spLocks noGrp="1"/>
          </p:cNvSpPr>
          <p:nvPr>
            <p:ph sz="quarter" idx="36" hasCustomPrompt="1"/>
          </p:nvPr>
        </p:nvSpPr>
        <p:spPr>
          <a:xfrm>
            <a:off x="4686300" y="5070162"/>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4" name="Content Placeholder 8">
            <a:extLst>
              <a:ext uri="{FF2B5EF4-FFF2-40B4-BE49-F238E27FC236}">
                <a16:creationId xmlns:a16="http://schemas.microsoft.com/office/drawing/2014/main" id="{FCBD3762-5ECC-4CC7-8369-83E4CE556B11}"/>
              </a:ext>
            </a:extLst>
          </p:cNvPr>
          <p:cNvSpPr>
            <a:spLocks noGrp="1"/>
          </p:cNvSpPr>
          <p:nvPr>
            <p:ph sz="quarter" idx="37" hasCustomPrompt="1"/>
          </p:nvPr>
        </p:nvSpPr>
        <p:spPr>
          <a:xfrm>
            <a:off x="342900" y="570240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25" name="Content Placeholder 8">
            <a:extLst>
              <a:ext uri="{FF2B5EF4-FFF2-40B4-BE49-F238E27FC236}">
                <a16:creationId xmlns:a16="http://schemas.microsoft.com/office/drawing/2014/main" id="{F2AE9C6B-E354-43E0-A168-8EB6483C4DB6}"/>
              </a:ext>
            </a:extLst>
          </p:cNvPr>
          <p:cNvSpPr>
            <a:spLocks noGrp="1"/>
          </p:cNvSpPr>
          <p:nvPr>
            <p:ph sz="quarter" idx="38" hasCustomPrompt="1"/>
          </p:nvPr>
        </p:nvSpPr>
        <p:spPr>
          <a:xfrm>
            <a:off x="4686300" y="5702406"/>
            <a:ext cx="4114800" cy="548640"/>
          </a:xfrm>
        </p:spPr>
        <p:txBody>
          <a:bodyPr>
            <a:noAutofit/>
          </a:bodyPr>
          <a:lstStyle>
            <a:lvl1pPr>
              <a:defRPr sz="2400"/>
            </a:lvl1pPr>
            <a:lvl2pPr>
              <a:defRPr sz="2400"/>
            </a:lvl2pPr>
            <a:lvl3pPr marL="640080">
              <a:defRPr sz="2000"/>
            </a:lvl3pPr>
          </a:lstStyle>
          <a:p>
            <a:pPr lvl="0"/>
            <a:r>
              <a:rPr lang="en-US" dirty="0"/>
              <a:t>Slide Content 6</a:t>
            </a:r>
          </a:p>
          <a:p>
            <a:pPr lvl="1"/>
            <a:r>
              <a:rPr lang="en-US" dirty="0"/>
              <a:t>Second level</a:t>
            </a:r>
          </a:p>
          <a:p>
            <a:pPr lvl="2"/>
            <a:r>
              <a:rPr lang="en-US" dirty="0"/>
              <a:t>Third level</a:t>
            </a:r>
          </a:p>
        </p:txBody>
      </p:sp>
      <p:sp>
        <p:nvSpPr>
          <p:cNvPr id="30" name="Credit line">
            <a:extLst>
              <a:ext uri="{FF2B5EF4-FFF2-40B4-BE49-F238E27FC236}">
                <a16:creationId xmlns:a16="http://schemas.microsoft.com/office/drawing/2014/main" id="{E6DEE64F-1259-41DA-8155-BBFE3C02BB4A}"/>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32" name="Appendix Link">
            <a:extLst>
              <a:ext uri="{FF2B5EF4-FFF2-40B4-BE49-F238E27FC236}">
                <a16:creationId xmlns:a16="http://schemas.microsoft.com/office/drawing/2014/main" id="{10C461D8-1BE0-480F-AA26-691586C6675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33" name="Slide Number Placeholder">
            <a:extLst>
              <a:ext uri="{FF2B5EF4-FFF2-40B4-BE49-F238E27FC236}">
                <a16:creationId xmlns:a16="http://schemas.microsoft.com/office/drawing/2014/main" id="{F6AD0209-B0AA-4B76-A44B-45BCDF045890}"/>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2358024186"/>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Slide">
    <p:spTree>
      <p:nvGrpSpPr>
        <p:cNvPr id="1" name=""/>
        <p:cNvGrpSpPr/>
        <p:nvPr/>
      </p:nvGrpSpPr>
      <p:grpSpPr>
        <a:xfrm>
          <a:off x="0" y="0"/>
          <a:ext cx="0" cy="0"/>
          <a:chOff x="0" y="0"/>
          <a:chExt cx="0" cy="0"/>
        </a:xfrm>
      </p:grpSpPr>
      <p:sp>
        <p:nvSpPr>
          <p:cNvPr id="2" name="Hidden Slide Title">
            <a:extLst>
              <a:ext uri="{FF2B5EF4-FFF2-40B4-BE49-F238E27FC236}">
                <a16:creationId xmlns:a16="http://schemas.microsoft.com/office/drawing/2014/main" id="{D3229D0C-04EF-482F-B26C-8D49CD33DBE3}"/>
              </a:ext>
            </a:extLst>
          </p:cNvPr>
          <p:cNvSpPr>
            <a:spLocks noGrp="1"/>
          </p:cNvSpPr>
          <p:nvPr>
            <p:ph type="title" hasCustomPrompt="1"/>
          </p:nvPr>
        </p:nvSpPr>
        <p:spPr>
          <a:xfrm>
            <a:off x="3425949" y="418391"/>
            <a:ext cx="2292103" cy="291823"/>
          </a:xfrm>
          <a:prstGeom prst="rect">
            <a:avLst/>
          </a:prstGeom>
        </p:spPr>
        <p:txBody>
          <a:bodyPr/>
          <a:lstStyle>
            <a:lvl1pPr>
              <a:defRPr>
                <a:solidFill>
                  <a:schemeClr val="tx1"/>
                </a:solidFill>
              </a:defRPr>
            </a:lvl1pPr>
          </a:lstStyle>
          <a:p>
            <a:r>
              <a:rPr lang="en-US" dirty="0"/>
              <a:t>Add hidden title here </a:t>
            </a:r>
          </a:p>
        </p:txBody>
      </p:sp>
      <p:pic>
        <p:nvPicPr>
          <p:cNvPr id="6" name="MGH Logo">
            <a:extLst>
              <a:ext uri="{FF2B5EF4-FFF2-40B4-BE49-F238E27FC236}">
                <a16:creationId xmlns:a16="http://schemas.microsoft.com/office/drawing/2014/main" id="{60DCFDF5-2A5B-440E-888A-BC0BFEF9FF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350211" y="1005697"/>
            <a:ext cx="2443579" cy="2443579"/>
          </a:xfrm>
          <a:prstGeom prst="rect">
            <a:avLst/>
          </a:prstGeom>
        </p:spPr>
      </p:pic>
      <p:sp>
        <p:nvSpPr>
          <p:cNvPr id="9" name="MGH Tagline">
            <a:extLst>
              <a:ext uri="{FF2B5EF4-FFF2-40B4-BE49-F238E27FC236}">
                <a16:creationId xmlns:a16="http://schemas.microsoft.com/office/drawing/2014/main" id="{F040BF5C-A78D-440C-93DF-72F3F641F3F1}"/>
              </a:ext>
            </a:extLst>
          </p:cNvPr>
          <p:cNvSpPr txBox="1"/>
          <p:nvPr userDrawn="1"/>
        </p:nvSpPr>
        <p:spPr>
          <a:xfrm>
            <a:off x="1730746" y="3796682"/>
            <a:ext cx="5682508" cy="4690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40" normalizeH="0" baseline="0" noProof="0" dirty="0">
                <a:ln>
                  <a:noFill/>
                </a:ln>
                <a:solidFill>
                  <a:srgbClr val="000000"/>
                </a:solidFill>
                <a:effectLst/>
                <a:uLnTx/>
                <a:uFillTx/>
                <a:latin typeface="Arial" panose="020B0604020202020204" pitchFamily="34" charset="0"/>
                <a:ea typeface="Calibri" panose="020F0502020204030204" pitchFamily="34" charset="0"/>
                <a:cs typeface="+mn-cs"/>
              </a:rPr>
              <a:t>Because learning changes everything.</a:t>
            </a:r>
            <a:r>
              <a:rPr kumimoji="0" lang="en-US" sz="1400" b="0" i="0" u="none" strike="noStrike" kern="1200" cap="none" spc="40" normalizeH="0" baseline="60000" noProof="0" dirty="0">
                <a:ln>
                  <a:noFill/>
                </a:ln>
                <a:solidFill>
                  <a:srgbClr val="000000"/>
                </a:solidFill>
                <a:effectLst/>
                <a:uLnTx/>
                <a:uFillTx/>
                <a:latin typeface="Arial" panose="020B0604020202020204" pitchFamily="34" charset="0"/>
                <a:ea typeface="Calibri" panose="020F0502020204030204" pitchFamily="34" charset="0"/>
                <a:cs typeface="+mn-cs"/>
              </a:rPr>
              <a:t>®</a:t>
            </a:r>
            <a:endParaRPr kumimoji="0" lang="en-US" sz="2400" b="0" i="0" u="none" strike="noStrike" kern="1200" cap="none" spc="40" normalizeH="0" baseline="60000" noProof="0" dirty="0">
              <a:ln>
                <a:noFill/>
              </a:ln>
              <a:solidFill>
                <a:srgbClr val="000000"/>
              </a:solidFill>
              <a:effectLst/>
              <a:uLnTx/>
              <a:uFillTx/>
              <a:latin typeface="+mn-lt"/>
              <a:ea typeface="+mn-ea"/>
              <a:cs typeface="+mn-cs"/>
            </a:endParaRPr>
          </a:p>
        </p:txBody>
      </p:sp>
      <p:sp>
        <p:nvSpPr>
          <p:cNvPr id="10" name="MGH URL">
            <a:extLst>
              <a:ext uri="{FF2B5EF4-FFF2-40B4-BE49-F238E27FC236}">
                <a16:creationId xmlns:a16="http://schemas.microsoft.com/office/drawing/2014/main" id="{2215B5DD-E18E-478F-81B9-79BA83A9A251}"/>
              </a:ext>
            </a:extLst>
          </p:cNvPr>
          <p:cNvSpPr txBox="1"/>
          <p:nvPr userDrawn="1"/>
        </p:nvSpPr>
        <p:spPr>
          <a:xfrm>
            <a:off x="3269085" y="5329121"/>
            <a:ext cx="2605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mn-ea"/>
                <a:cs typeface="+mn-cs"/>
              </a:rPr>
              <a:t>www.mheducation.com</a:t>
            </a:r>
            <a:endParaRPr kumimoji="0" lang="en-US" sz="2000" b="0" i="0" u="none" strike="noStrike" kern="1200" cap="none" spc="0" normalizeH="0" baseline="0" noProof="0" dirty="0">
              <a:ln>
                <a:noFill/>
              </a:ln>
              <a:solidFill>
                <a:srgbClr val="000000"/>
              </a:solidFill>
              <a:effectLst/>
              <a:uLnTx/>
              <a:uFillTx/>
              <a:latin typeface="+mn-lt"/>
              <a:ea typeface="+mn-ea"/>
              <a:cs typeface="+mn-cs"/>
            </a:endParaRPr>
          </a:p>
        </p:txBody>
      </p:sp>
      <p:sp>
        <p:nvSpPr>
          <p:cNvPr id="7" name="Text Placeholder 4">
            <a:extLst>
              <a:ext uri="{FF2B5EF4-FFF2-40B4-BE49-F238E27FC236}">
                <a16:creationId xmlns:a16="http://schemas.microsoft.com/office/drawing/2014/main" id="{08A07F9E-7E00-4897-B959-44BD34DBBEE3}"/>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7443668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ppendix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6CA9270-FD0E-4B64-B0D8-24095E6A2959}"/>
              </a:ext>
            </a:extLst>
          </p:cNvPr>
          <p:cNvSpPr>
            <a:spLocks noGrp="1"/>
          </p:cNvSpPr>
          <p:nvPr>
            <p:ph type="title" hasCustomPrompt="1"/>
          </p:nvPr>
        </p:nvSpPr>
        <p:spPr>
          <a:xfrm>
            <a:off x="342899" y="2366309"/>
            <a:ext cx="7696919" cy="526936"/>
          </a:xfrm>
          <a:prstGeom prst="rect">
            <a:avLst/>
          </a:prstGeom>
        </p:spPr>
        <p:txBody>
          <a:bodyPr anchor="ctr"/>
          <a:lstStyle>
            <a:lvl1pPr>
              <a:defRPr/>
            </a:lvl1pPr>
          </a:lstStyle>
          <a:p>
            <a:r>
              <a:rPr lang="en-US" dirty="0"/>
              <a:t>Accessibility Content: Text Alternatives for Images</a:t>
            </a:r>
          </a:p>
        </p:txBody>
      </p:sp>
      <p:sp>
        <p:nvSpPr>
          <p:cNvPr id="3" name="Slide Number Placeholder">
            <a:extLst>
              <a:ext uri="{FF2B5EF4-FFF2-40B4-BE49-F238E27FC236}">
                <a16:creationId xmlns:a16="http://schemas.microsoft.com/office/drawing/2014/main" id="{75EAFBA1-B136-4644-BD02-04EA0D576F3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6925710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isc. Divi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C0136BE0-3F2D-44D5-B125-B7A30D2C8896}"/>
              </a:ext>
            </a:extLst>
          </p:cNvPr>
          <p:cNvSpPr>
            <a:spLocks noGrp="1"/>
          </p:cNvSpPr>
          <p:nvPr>
            <p:ph type="title"/>
          </p:nvPr>
        </p:nvSpPr>
        <p:spPr>
          <a:xfrm>
            <a:off x="339450" y="117244"/>
            <a:ext cx="6065851" cy="730970"/>
          </a:xfrm>
          <a:prstGeom prst="rect">
            <a:avLst/>
          </a:prstGeom>
        </p:spPr>
        <p:txBody>
          <a:bodyPr/>
          <a:lstStyle/>
          <a:p>
            <a:r>
              <a:rPr lang="en-US" dirty="0"/>
              <a:t>Click to edit Master title style</a:t>
            </a:r>
          </a:p>
        </p:txBody>
      </p:sp>
      <p:sp>
        <p:nvSpPr>
          <p:cNvPr id="5" name="Content Placeholder">
            <a:extLst>
              <a:ext uri="{FF2B5EF4-FFF2-40B4-BE49-F238E27FC236}">
                <a16:creationId xmlns:a16="http://schemas.microsoft.com/office/drawing/2014/main" id="{DA8444E8-1445-4AB7-85DD-90449330C005}"/>
              </a:ext>
            </a:extLst>
          </p:cNvPr>
          <p:cNvSpPr>
            <a:spLocks noGrp="1"/>
          </p:cNvSpPr>
          <p:nvPr>
            <p:ph sz="quarter" idx="11" hasCustomPrompt="1"/>
          </p:nvPr>
        </p:nvSpPr>
        <p:spPr>
          <a:xfrm>
            <a:off x="342900" y="1973249"/>
            <a:ext cx="6477000" cy="4343400"/>
          </a:xfrm>
        </p:spPr>
        <p:txBody>
          <a:bodyPr/>
          <a:lstStyle>
            <a:lvl1pPr>
              <a:defRPr/>
            </a:lvl1pPr>
            <a:lvl2pPr marL="344488" indent="-342900">
              <a:buFont typeface="Arial" panose="020B0604020202020204" pitchFamily="34" charset="0"/>
              <a:buChar char="•"/>
              <a:defRPr/>
            </a:lvl2pPr>
            <a:lvl3pPr>
              <a:defRPr/>
            </a:lvl3pPr>
            <a:lvl4pPr>
              <a:defRPr/>
            </a:lvl4pPr>
          </a:lstStyle>
          <a:p>
            <a:pPr lvl="0"/>
            <a:r>
              <a:rPr lang="en-US" dirty="0"/>
              <a:t>Slide Content</a:t>
            </a:r>
          </a:p>
          <a:p>
            <a:pPr lvl="2"/>
            <a:r>
              <a:rPr lang="en-US" dirty="0"/>
              <a:t>Second level</a:t>
            </a:r>
          </a:p>
          <a:p>
            <a:pPr lvl="3"/>
            <a:r>
              <a:rPr lang="en-US" dirty="0"/>
              <a:t>Third level</a:t>
            </a:r>
          </a:p>
        </p:txBody>
      </p:sp>
      <p:sp>
        <p:nvSpPr>
          <p:cNvPr id="4" name="Slide Number Placeholder">
            <a:extLst>
              <a:ext uri="{FF2B5EF4-FFF2-40B4-BE49-F238E27FC236}">
                <a16:creationId xmlns:a16="http://schemas.microsoft.com/office/drawing/2014/main" id="{5FFEB5EE-FCC3-476D-BA86-77985058168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4454160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W/Cover">
    <p:spTree>
      <p:nvGrpSpPr>
        <p:cNvPr id="1" name=""/>
        <p:cNvGrpSpPr/>
        <p:nvPr/>
      </p:nvGrpSpPr>
      <p:grpSpPr>
        <a:xfrm>
          <a:off x="0" y="0"/>
          <a:ext cx="0" cy="0"/>
          <a:chOff x="0" y="0"/>
          <a:chExt cx="0" cy="0"/>
        </a:xfrm>
      </p:grpSpPr>
      <p:grpSp>
        <p:nvGrpSpPr>
          <p:cNvPr id="4" name="MHE Altered Background, fixed">
            <a:extLst>
              <a:ext uri="{FF2B5EF4-FFF2-40B4-BE49-F238E27FC236}">
                <a16:creationId xmlns:a16="http://schemas.microsoft.com/office/drawing/2014/main" id="{E2D8ACCF-E5FC-4FE9-9E84-B2A0A6B1EEBA}"/>
              </a:ext>
              <a:ext uri="{C183D7F6-B498-43B3-948B-1728B52AA6E4}">
                <adec:decorative xmlns:adec="http://schemas.microsoft.com/office/drawing/2017/decorative" val="1"/>
              </a:ext>
            </a:extLst>
          </p:cNvPr>
          <p:cNvGrpSpPr/>
          <p:nvPr userDrawn="1"/>
        </p:nvGrpSpPr>
        <p:grpSpPr>
          <a:xfrm>
            <a:off x="342900" y="2095500"/>
            <a:ext cx="3886199" cy="3886199"/>
            <a:chOff x="342900" y="2095500"/>
            <a:chExt cx="3886199" cy="3886199"/>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342900" y="2095500"/>
              <a:ext cx="3886199" cy="3886199"/>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495300" y="2362200"/>
              <a:ext cx="3429000" cy="34671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7" name="Title"/>
          <p:cNvSpPr>
            <a:spLocks noGrp="1"/>
          </p:cNvSpPr>
          <p:nvPr userDrawn="1">
            <p:ph type="ctrTitle" hasCustomPrompt="1"/>
          </p:nvPr>
        </p:nvSpPr>
        <p:spPr>
          <a:xfrm>
            <a:off x="621792" y="2608290"/>
            <a:ext cx="3035808" cy="513282"/>
          </a:xfrm>
          <a:prstGeom prst="rect">
            <a:avLst/>
          </a:prstGeom>
        </p:spPr>
        <p:txBody>
          <a:bodyPr anchor="b">
            <a:noAutofit/>
          </a:bodyPr>
          <a:lstStyle>
            <a:lvl1pPr algn="l">
              <a:lnSpc>
                <a:spcPct val="100000"/>
              </a:lnSpc>
              <a:defRPr sz="2600" b="1">
                <a:solidFill>
                  <a:schemeClr val="bg1"/>
                </a:solidFill>
              </a:defRPr>
            </a:lvl1pPr>
          </a:lstStyle>
          <a:p>
            <a:r>
              <a:rPr lang="en-US" dirty="0"/>
              <a:t>Chapter #</a:t>
            </a:r>
          </a:p>
        </p:txBody>
      </p:sp>
      <p:sp>
        <p:nvSpPr>
          <p:cNvPr id="8" name="Subtitle"/>
          <p:cNvSpPr>
            <a:spLocks noGrp="1"/>
          </p:cNvSpPr>
          <p:nvPr userDrawn="1">
            <p:ph type="subTitle" idx="1" hasCustomPrompt="1"/>
          </p:nvPr>
        </p:nvSpPr>
        <p:spPr>
          <a:xfrm>
            <a:off x="621792" y="3281532"/>
            <a:ext cx="3035808" cy="957094"/>
          </a:xfrm>
          <a:prstGeom prst="rect">
            <a:avLst/>
          </a:prstGeom>
        </p:spPr>
        <p:txBody>
          <a:bodyPr anchor="b"/>
          <a:lstStyle>
            <a:lvl1pPr marL="0" indent="0" algn="l">
              <a:buNone/>
              <a:defRPr sz="18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9"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13232" y="4304619"/>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p:cNvSpPr>
            <a:spLocks noGrp="1"/>
          </p:cNvSpPr>
          <p:nvPr userDrawn="1">
            <p:ph type="body" sz="quarter" idx="10" hasCustomPrompt="1"/>
          </p:nvPr>
        </p:nvSpPr>
        <p:spPr>
          <a:xfrm>
            <a:off x="621791" y="4376387"/>
            <a:ext cx="3043303" cy="1348134"/>
          </a:xfrm>
          <a:prstGeom prst="rect">
            <a:avLst/>
          </a:prstGeo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3" name="Cover Placeholder">
            <a:extLst>
              <a:ext uri="{FF2B5EF4-FFF2-40B4-BE49-F238E27FC236}">
                <a16:creationId xmlns:a16="http://schemas.microsoft.com/office/drawing/2014/main" id="{67C61915-1FDF-4DF1-95F4-8BAC894B4DC1}"/>
              </a:ext>
            </a:extLst>
          </p:cNvPr>
          <p:cNvSpPr>
            <a:spLocks noGrp="1"/>
          </p:cNvSpPr>
          <p:nvPr userDrawn="1">
            <p:ph type="pic" sz="quarter" idx="11" hasCustomPrompt="1"/>
          </p:nvPr>
        </p:nvSpPr>
        <p:spPr>
          <a:xfrm>
            <a:off x="4572000" y="1450229"/>
            <a:ext cx="4229100" cy="4976453"/>
          </a:xfrm>
          <a:prstGeom prst="rect">
            <a:avLst/>
          </a:prstGeom>
        </p:spPr>
        <p:txBody>
          <a:bodyPr/>
          <a:lstStyle>
            <a:lvl1pPr>
              <a:defRPr/>
            </a:lvl1pPr>
          </a:lstStyle>
          <a:p>
            <a:r>
              <a:rPr lang="en-US" dirty="0"/>
              <a:t>Optional: Include Cover Here</a:t>
            </a:r>
          </a:p>
        </p:txBody>
      </p:sp>
      <p:sp>
        <p:nvSpPr>
          <p:cNvPr id="11" name="Text Placeholder 4">
            <a:extLst>
              <a:ext uri="{FF2B5EF4-FFF2-40B4-BE49-F238E27FC236}">
                <a16:creationId xmlns:a16="http://schemas.microsoft.com/office/drawing/2014/main" id="{3B0A6DCB-6F9D-4F6F-B6BA-50445811C8CC}"/>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2489068921"/>
      </p:ext>
    </p:extLst>
  </p:cSld>
  <p:clrMapOvr>
    <a:masterClrMapping/>
  </p:clrMapOvr>
  <p:extLst>
    <p:ext uri="{DCECCB84-F9BA-43D5-87BE-67443E8EF086}">
      <p15:sldGuideLst xmlns:p15="http://schemas.microsoft.com/office/powerpoint/2012/main">
        <p15:guide id="1" orient="horz" pos="1320">
          <p15:clr>
            <a:srgbClr val="FBAE40"/>
          </p15:clr>
        </p15:guide>
        <p15:guide id="2" orient="horz" pos="3768">
          <p15:clr>
            <a:srgbClr val="FBAE40"/>
          </p15:clr>
        </p15:guide>
        <p15:guide id="3" pos="2664">
          <p15:clr>
            <a:srgbClr val="FBAE40"/>
          </p15:clr>
        </p15:guide>
        <p15:guide id="4" pos="2880">
          <p15:clr>
            <a:srgbClr val="FBAE40"/>
          </p15:clr>
        </p15:guide>
        <p15:guide id="5" pos="2472">
          <p15:clr>
            <a:srgbClr val="FBAE40"/>
          </p15:clr>
        </p15:guide>
        <p15:guide id="6" pos="312">
          <p15:clr>
            <a:srgbClr val="FBAE40"/>
          </p15:clr>
        </p15:guide>
        <p15:guide id="7" orient="horz" pos="1488">
          <p15:clr>
            <a:srgbClr val="FBAE40"/>
          </p15:clr>
        </p15:guide>
        <p15:guide id="8" orient="horz" pos="367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lstStyle>
            <a:lvl1pPr>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7" name="Content Placeholder 3">
            <a:extLst>
              <a:ext uri="{FF2B5EF4-FFF2-40B4-BE49-F238E27FC236}">
                <a16:creationId xmlns:a16="http://schemas.microsoft.com/office/drawing/2014/main" id="{8BD6B33F-C6AA-4848-9A7E-D62E929895B0}"/>
              </a:ext>
            </a:extLst>
          </p:cNvPr>
          <p:cNvSpPr>
            <a:spLocks noGrp="1"/>
          </p:cNvSpPr>
          <p:nvPr>
            <p:ph sz="quarter" idx="16" hasCustomPrompt="1"/>
          </p:nvPr>
        </p:nvSpPr>
        <p:spPr>
          <a:xfrm>
            <a:off x="342900" y="1371601"/>
            <a:ext cx="8458200" cy="4873752"/>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8" name="Return to main slide Link 2">
            <a:extLst>
              <a:ext uri="{FF2B5EF4-FFF2-40B4-BE49-F238E27FC236}">
                <a16:creationId xmlns:a16="http://schemas.microsoft.com/office/drawing/2014/main" id="{BAEE7FB3-0EAC-49B4-A473-DCB37D0E8E64}"/>
              </a:ext>
            </a:extLst>
          </p:cNvPr>
          <p:cNvSpPr>
            <a:spLocks noGrp="1"/>
          </p:cNvSpPr>
          <p:nvPr>
            <p:ph type="body" sz="quarter" idx="17" hasCustomPrompt="1"/>
          </p:nvPr>
        </p:nvSpPr>
        <p:spPr>
          <a:xfrm>
            <a:off x="3070946" y="6350211"/>
            <a:ext cx="2980944" cy="228600"/>
          </a:xfrm>
        </p:spPr>
        <p:txBody>
          <a:bodyPr anchor="ctr">
            <a:noAutofit/>
          </a:bodyPr>
          <a:lstStyle>
            <a:lvl1pPr algn="ctr">
              <a:defRPr sz="1200"/>
            </a:lvl1pPr>
          </a:lstStyle>
          <a:p>
            <a:pPr lvl="0"/>
            <a:r>
              <a:rPr lang="en-IN" dirty="0"/>
              <a:t>Return to parent-slide containing images.</a:t>
            </a:r>
          </a:p>
        </p:txBody>
      </p:sp>
      <p:sp>
        <p:nvSpPr>
          <p:cNvPr id="3" name="Slide Number Placeholder">
            <a:extLst>
              <a:ext uri="{FF2B5EF4-FFF2-40B4-BE49-F238E27FC236}">
                <a16:creationId xmlns:a16="http://schemas.microsoft.com/office/drawing/2014/main" id="{745DF60F-BF33-428F-883B-9C19F83780BF}"/>
              </a:ext>
            </a:extLst>
          </p:cNvPr>
          <p:cNvSpPr>
            <a:spLocks noGrp="1"/>
          </p:cNvSpPr>
          <p:nvPr>
            <p:ph type="sldNum" sz="quarter" idx="10"/>
          </p:nvPr>
        </p:nvSpPr>
        <p:spPr/>
        <p:txBody>
          <a:bodyPr/>
          <a:lstStyle/>
          <a:p>
            <a:fld id="{68151E55-6873-49E2-B8D5-2F265E6F1973}" type="slidenum">
              <a:rPr lang="en-US" smtClean="0"/>
              <a:t>‹#›</a:t>
            </a:fld>
            <a:endParaRPr lang="en-US"/>
          </a:p>
        </p:txBody>
      </p:sp>
    </p:spTree>
    <p:extLst>
      <p:ext uri="{BB962C8B-B14F-4D97-AF65-F5344CB8AC3E}">
        <p14:creationId xmlns:p14="http://schemas.microsoft.com/office/powerpoint/2010/main" val="152300839"/>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ppendix-One Placeholder">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br>
              <a:rPr lang="en-US" dirty="0"/>
            </a:br>
            <a:endParaRPr lang="en-US" dirty="0"/>
          </a:p>
        </p:txBody>
      </p:sp>
      <p:sp>
        <p:nvSpPr>
          <p:cNvPr id="6" name="Return to main slide Link 1">
            <a:extLst>
              <a:ext uri="{FF2B5EF4-FFF2-40B4-BE49-F238E27FC236}">
                <a16:creationId xmlns:a16="http://schemas.microsoft.com/office/drawing/2014/main" id="{F538FEEA-434F-404A-8A40-5F717D6CB596}"/>
              </a:ext>
            </a:extLst>
          </p:cNvPr>
          <p:cNvSpPr>
            <a:spLocks noGrp="1"/>
          </p:cNvSpPr>
          <p:nvPr>
            <p:ph type="body" sz="quarter" idx="14" hasCustomPrompt="1"/>
          </p:nvPr>
        </p:nvSpPr>
        <p:spPr>
          <a:xfrm>
            <a:off x="3081587" y="1068234"/>
            <a:ext cx="2980826" cy="225425"/>
          </a:xfrm>
        </p:spPr>
        <p:txBody>
          <a:bodyPr anchor="ctr">
            <a:noAutofit/>
          </a:bodyPr>
          <a:lstStyle>
            <a:lvl1pPr algn="ctr">
              <a:defRPr sz="1200"/>
            </a:lvl1pPr>
          </a:lstStyle>
          <a:p>
            <a:pPr lvl="0"/>
            <a:r>
              <a:rPr lang="en-US" dirty="0"/>
              <a:t>Return to parent-slide containing images.</a:t>
            </a:r>
          </a:p>
        </p:txBody>
      </p:sp>
      <p:sp>
        <p:nvSpPr>
          <p:cNvPr id="4" name="Content Placeholder 3">
            <a:extLst>
              <a:ext uri="{FF2B5EF4-FFF2-40B4-BE49-F238E27FC236}">
                <a16:creationId xmlns:a16="http://schemas.microsoft.com/office/drawing/2014/main" id="{0F99ECE4-CEB6-4518-B036-709D64B27AE0}"/>
              </a:ext>
            </a:extLst>
          </p:cNvPr>
          <p:cNvSpPr>
            <a:spLocks noGrp="1"/>
          </p:cNvSpPr>
          <p:nvPr>
            <p:ph sz="quarter" idx="16" hasCustomPrompt="1"/>
          </p:nvPr>
        </p:nvSpPr>
        <p:spPr>
          <a:xfrm>
            <a:off x="342900" y="1397001"/>
            <a:ext cx="8458200" cy="4846320"/>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8" name="Return to main slide Link 2">
            <a:extLst>
              <a:ext uri="{FF2B5EF4-FFF2-40B4-BE49-F238E27FC236}">
                <a16:creationId xmlns:a16="http://schemas.microsoft.com/office/drawing/2014/main" id="{9B134E77-CDFC-4241-959A-BAF4C2ADE209}"/>
              </a:ext>
            </a:extLst>
          </p:cNvPr>
          <p:cNvSpPr>
            <a:spLocks noGrp="1"/>
          </p:cNvSpPr>
          <p:nvPr>
            <p:ph type="body" sz="quarter" idx="17" hasCustomPrompt="1"/>
          </p:nvPr>
        </p:nvSpPr>
        <p:spPr>
          <a:xfrm>
            <a:off x="3081528" y="6337511"/>
            <a:ext cx="2980944" cy="228600"/>
          </a:xfrm>
        </p:spPr>
        <p:txBody>
          <a:bodyPr anchor="ctr">
            <a:noAutofit/>
          </a:bodyPr>
          <a:lstStyle>
            <a:lvl1pPr algn="ctr">
              <a:defRPr sz="1200"/>
            </a:lvl1pPr>
          </a:lstStyle>
          <a:p>
            <a:pPr lvl="0"/>
            <a:r>
              <a:rPr lang="en-IN" dirty="0"/>
              <a:t>Return to parent-slide containing images.</a:t>
            </a:r>
          </a:p>
        </p:txBody>
      </p:sp>
      <p:sp>
        <p:nvSpPr>
          <p:cNvPr id="7" name="Slide Number Placeholder">
            <a:extLst>
              <a:ext uri="{FF2B5EF4-FFF2-40B4-BE49-F238E27FC236}">
                <a16:creationId xmlns:a16="http://schemas.microsoft.com/office/drawing/2014/main" id="{37CCC8AF-E2D7-4902-AC6A-F8FFFAB3B983}"/>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42702864"/>
      </p:ext>
    </p:extLst>
  </p:cSld>
  <p:clrMapOvr>
    <a:masterClrMapping/>
  </p:clrMapOvr>
  <p:extLst>
    <p:ext uri="{DCECCB84-F9BA-43D5-87BE-67443E8EF086}">
      <p15:sldGuideLst xmlns:p15="http://schemas.microsoft.com/office/powerpoint/2012/main">
        <p15:guide id="1" pos="2880">
          <p15:clr>
            <a:srgbClr val="FBAE40"/>
          </p15:clr>
        </p15:guide>
        <p15:guide id="2" orient="horz" pos="360">
          <p15:clr>
            <a:srgbClr val="FBAE40"/>
          </p15:clr>
        </p15:guide>
        <p15:guide id="3" pos="264">
          <p15:clr>
            <a:srgbClr val="FBAE4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ppendix-Two Comparison Placeholders With Identifi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br>
              <a:rPr lang="en-US" dirty="0"/>
            </a:br>
            <a:endParaRPr lang="en-US" dirty="0"/>
          </a:p>
        </p:txBody>
      </p:sp>
      <p:sp>
        <p:nvSpPr>
          <p:cNvPr id="9" name="Return to main slide Link 1">
            <a:extLst>
              <a:ext uri="{FF2B5EF4-FFF2-40B4-BE49-F238E27FC236}">
                <a16:creationId xmlns:a16="http://schemas.microsoft.com/office/drawing/2014/main" id="{29651301-3A88-4CBC-9B7F-A569599DC51F}"/>
              </a:ext>
            </a:extLst>
          </p:cNvPr>
          <p:cNvSpPr>
            <a:spLocks noGrp="1"/>
          </p:cNvSpPr>
          <p:nvPr>
            <p:ph type="body" sz="quarter" idx="13" hasCustomPrompt="1"/>
          </p:nvPr>
        </p:nvSpPr>
        <p:spPr>
          <a:xfrm>
            <a:off x="3081528" y="1068234"/>
            <a:ext cx="2980944" cy="228600"/>
          </a:xfrm>
          <a:prstGeom prst="rect">
            <a:avLst/>
          </a:prstGeom>
        </p:spPr>
        <p:txBody>
          <a:bodyPr vert="horz" lIns="91440" tIns="45720" rIns="91440" bIns="45720" rtlCol="0" anchor="ctr">
            <a:noAutofit/>
          </a:bodyPr>
          <a:lstStyle>
            <a:lvl1pPr algn="ctr">
              <a:defRPr lang="en-US" sz="1200" dirty="0"/>
            </a:lvl1pPr>
          </a:lstStyle>
          <a:p>
            <a:pPr lvl="0" algn="ctr"/>
            <a:r>
              <a:rPr lang="en-US" dirty="0"/>
              <a:t>Return to parent-slide containing images.</a:t>
            </a:r>
          </a:p>
        </p:txBody>
      </p:sp>
      <p:sp>
        <p:nvSpPr>
          <p:cNvPr id="4" name="Image Identifier 1">
            <a:extLst>
              <a:ext uri="{FF2B5EF4-FFF2-40B4-BE49-F238E27FC236}">
                <a16:creationId xmlns:a16="http://schemas.microsoft.com/office/drawing/2014/main" id="{06B6FD09-21E6-4C44-B034-2825B085D9AB}"/>
              </a:ext>
            </a:extLst>
          </p:cNvPr>
          <p:cNvSpPr>
            <a:spLocks noGrp="1"/>
          </p:cNvSpPr>
          <p:nvPr>
            <p:ph type="body" sz="quarter" idx="17" hasCustomPrompt="1"/>
          </p:nvPr>
        </p:nvSpPr>
        <p:spPr>
          <a:xfrm>
            <a:off x="365125" y="1397001"/>
            <a:ext cx="4078224" cy="393192"/>
          </a:xfrm>
        </p:spPr>
        <p:txBody>
          <a:bodyPr>
            <a:noAutofit/>
          </a:bodyPr>
          <a:lstStyle>
            <a:lvl1pPr>
              <a:defRPr/>
            </a:lvl1pPr>
          </a:lstStyle>
          <a:p>
            <a:pPr lvl="0"/>
            <a:r>
              <a:rPr lang="en-US" dirty="0"/>
              <a:t>Image Identifier 1</a:t>
            </a:r>
          </a:p>
        </p:txBody>
      </p:sp>
      <p:sp>
        <p:nvSpPr>
          <p:cNvPr id="12" name="Content Placeholder 1">
            <a:extLst>
              <a:ext uri="{FF2B5EF4-FFF2-40B4-BE49-F238E27FC236}">
                <a16:creationId xmlns:a16="http://schemas.microsoft.com/office/drawing/2014/main" id="{211AB556-A79C-4FDF-BD73-C1AB72D9590A}"/>
              </a:ext>
            </a:extLst>
          </p:cNvPr>
          <p:cNvSpPr>
            <a:spLocks noGrp="1"/>
          </p:cNvSpPr>
          <p:nvPr>
            <p:ph sz="quarter" idx="18" hasCustomPrompt="1"/>
          </p:nvPr>
        </p:nvSpPr>
        <p:spPr>
          <a:xfrm>
            <a:off x="342900" y="1933303"/>
            <a:ext cx="4078224" cy="4315968"/>
          </a:xfrm>
        </p:spPr>
        <p:txBody>
          <a:bodyPr>
            <a:noAutofit/>
          </a:bodyPr>
          <a:lstStyle>
            <a:lvl1pPr>
              <a:defRPr/>
            </a:lvl1pPr>
          </a:lstStyle>
          <a:p>
            <a:pPr lvl="0"/>
            <a:r>
              <a:rPr lang="en-US" dirty="0"/>
              <a:t>Slide Content</a:t>
            </a:r>
          </a:p>
          <a:p>
            <a:pPr lvl="1"/>
            <a:r>
              <a:rPr lang="en-US" dirty="0"/>
              <a:t>Second level</a:t>
            </a:r>
          </a:p>
          <a:p>
            <a:pPr lvl="2"/>
            <a:r>
              <a:rPr lang="en-US" dirty="0"/>
              <a:t>Third level</a:t>
            </a:r>
          </a:p>
        </p:txBody>
      </p:sp>
      <p:sp>
        <p:nvSpPr>
          <p:cNvPr id="14" name="Image Identifier 2">
            <a:extLst>
              <a:ext uri="{FF2B5EF4-FFF2-40B4-BE49-F238E27FC236}">
                <a16:creationId xmlns:a16="http://schemas.microsoft.com/office/drawing/2014/main" id="{8126F7C8-57F8-404E-8B7F-DFB94AEB3363}"/>
              </a:ext>
            </a:extLst>
          </p:cNvPr>
          <p:cNvSpPr>
            <a:spLocks noGrp="1"/>
          </p:cNvSpPr>
          <p:nvPr>
            <p:ph type="body" sz="quarter" idx="19" hasCustomPrompt="1"/>
          </p:nvPr>
        </p:nvSpPr>
        <p:spPr>
          <a:xfrm>
            <a:off x="4715145" y="1397001"/>
            <a:ext cx="4078224" cy="393192"/>
          </a:xfrm>
        </p:spPr>
        <p:txBody>
          <a:bodyPr>
            <a:noAutofit/>
          </a:bodyPr>
          <a:lstStyle>
            <a:lvl1pPr>
              <a:defRPr/>
            </a:lvl1pPr>
          </a:lstStyle>
          <a:p>
            <a:pPr lvl="0"/>
            <a:r>
              <a:rPr lang="en-US" dirty="0"/>
              <a:t>Image Identifier 2</a:t>
            </a:r>
          </a:p>
        </p:txBody>
      </p:sp>
      <p:sp>
        <p:nvSpPr>
          <p:cNvPr id="16" name="Content Placeholder 2">
            <a:extLst>
              <a:ext uri="{FF2B5EF4-FFF2-40B4-BE49-F238E27FC236}">
                <a16:creationId xmlns:a16="http://schemas.microsoft.com/office/drawing/2014/main" id="{241441BC-54C7-474E-887C-32AF8F737FA5}"/>
              </a:ext>
            </a:extLst>
          </p:cNvPr>
          <p:cNvSpPr>
            <a:spLocks noGrp="1"/>
          </p:cNvSpPr>
          <p:nvPr>
            <p:ph sz="quarter" idx="20" hasCustomPrompt="1"/>
          </p:nvPr>
        </p:nvSpPr>
        <p:spPr>
          <a:xfrm>
            <a:off x="4722876" y="1932432"/>
            <a:ext cx="4078224" cy="4315968"/>
          </a:xfrm>
        </p:spPr>
        <p:txBody>
          <a:bodyPr>
            <a:noAutofit/>
          </a:bodyPr>
          <a:lstStyle>
            <a:lvl1pPr>
              <a:defRPr/>
            </a:lvl1pPr>
          </a:lstStyle>
          <a:p>
            <a:pPr lvl="0"/>
            <a:r>
              <a:rPr lang="en-US" dirty="0"/>
              <a:t>Slide Content 2</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8" name="Return to main slide Link 2">
            <a:extLst>
              <a:ext uri="{FF2B5EF4-FFF2-40B4-BE49-F238E27FC236}">
                <a16:creationId xmlns:a16="http://schemas.microsoft.com/office/drawing/2014/main" id="{B9537776-81D3-4405-934B-448730728479}"/>
              </a:ext>
            </a:extLst>
          </p:cNvPr>
          <p:cNvSpPr>
            <a:spLocks noGrp="1"/>
          </p:cNvSpPr>
          <p:nvPr>
            <p:ph type="body" sz="quarter" idx="21" hasCustomPrompt="1"/>
          </p:nvPr>
        </p:nvSpPr>
        <p:spPr>
          <a:xfrm>
            <a:off x="3081528" y="6337511"/>
            <a:ext cx="2980944" cy="228600"/>
          </a:xfrm>
        </p:spPr>
        <p:txBody>
          <a:bodyPr anchor="ctr">
            <a:noAutofit/>
          </a:bodyPr>
          <a:lstStyle>
            <a:lvl1pPr algn="ctr">
              <a:defRPr sz="1200"/>
            </a:lvl1pPr>
          </a:lstStyle>
          <a:p>
            <a:pPr lvl="0"/>
            <a:r>
              <a:rPr lang="en-IN" dirty="0"/>
              <a:t>Return to parent-slide containing images.</a:t>
            </a:r>
          </a:p>
        </p:txBody>
      </p:sp>
      <p:sp>
        <p:nvSpPr>
          <p:cNvPr id="10" name="Slide Number Placeholder">
            <a:extLst>
              <a:ext uri="{FF2B5EF4-FFF2-40B4-BE49-F238E27FC236}">
                <a16:creationId xmlns:a16="http://schemas.microsoft.com/office/drawing/2014/main" id="{00A4DBBD-DCA1-4207-8DB2-FBD5FBA1D0D7}"/>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250593321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guide id="3" pos="2880">
          <p15:clr>
            <a:srgbClr val="FBAE40"/>
          </p15:clr>
        </p15:guide>
        <p15:guide id="4" pos="2976">
          <p15:clr>
            <a:srgbClr val="FBAE40"/>
          </p15:clr>
        </p15:guide>
        <p15:guide id="5" pos="278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FFF00"/>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D8F3EC5-73E8-440D-847C-1D4591FE0928}"/>
              </a:ext>
            </a:extLst>
          </p:cNvPr>
          <p:cNvSpPr txBox="1"/>
          <p:nvPr userDrawn="1"/>
        </p:nvSpPr>
        <p:spPr>
          <a:xfrm>
            <a:off x="1380928" y="20320"/>
            <a:ext cx="6382144" cy="461665"/>
          </a:xfrm>
          <a:prstGeom prst="rect">
            <a:avLst/>
          </a:prstGeom>
          <a:noFill/>
        </p:spPr>
        <p:txBody>
          <a:bodyPr wrap="square" rtlCol="0">
            <a:spAutoFit/>
          </a:bodyPr>
          <a:lstStyle/>
          <a:p>
            <a:pPr algn="ctr"/>
            <a:r>
              <a:rPr lang="en-US" sz="2400" b="1" dirty="0">
                <a:solidFill>
                  <a:srgbClr val="0070C0"/>
                </a:solidFill>
                <a:latin typeface="Arial" panose="020B0604020202020204" pitchFamily="34" charset="0"/>
                <a:cs typeface="Arial" panose="020B0604020202020204" pitchFamily="34" charset="0"/>
              </a:rPr>
              <a:t>INSTRUCTION NOTES</a:t>
            </a:r>
            <a:endParaRPr lang="en-IN" sz="2400" b="1" dirty="0">
              <a:solidFill>
                <a:srgbClr val="0070C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493F5A8-6BC8-45A9-B853-99DFBE6F50C5}"/>
              </a:ext>
            </a:extLst>
          </p:cNvPr>
          <p:cNvSpPr txBox="1"/>
          <p:nvPr userDrawn="1"/>
        </p:nvSpPr>
        <p:spPr>
          <a:xfrm>
            <a:off x="0" y="457200"/>
            <a:ext cx="9144000" cy="6400800"/>
          </a:xfrm>
          <a:prstGeom prst="rect">
            <a:avLst/>
          </a:prstGeom>
          <a:solidFill>
            <a:schemeClr val="accent4">
              <a:lumMod val="40000"/>
              <a:lumOff val="60000"/>
            </a:schemeClr>
          </a:solidFill>
        </p:spPr>
        <p:txBody>
          <a:bodyPr wrap="square" rtlCol="0">
            <a:noAutofit/>
          </a:bodyPr>
          <a:lstStyle/>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Fix copyright year in Opener slide.</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Use Sans Serif font. (For engineering and chemistry titles Times New Roman font to be used.)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texts in Placeholders as per order.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images, tables, and equations without placeholder.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credit text just after images.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all tables and equations in editable format if possible.</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Break texts to separate placeholder, if equations uses between them.</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color contrast ratio, it should need to pass 4.5:1 (AA standard)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alt-text as provided, if any images missing make a note. No need to set alt-text for editable table and equations.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all images alt-text field. There should be alt-text or blank. Set decorative those images, which are listed in alt-text list.</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Appendix slide for Long descriptions and link properly with its parent image. Appendix should be in other section and hidden.</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Strictly avoid equation editor.</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outline view for proper order of texts.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Fix all text language to US English. Fix other language, if instructed.</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Check Accessibility checker and if there is any known errors.</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Set Metadata of files as instructed.</a:t>
            </a:r>
          </a:p>
          <a:p>
            <a:pPr marL="342900" marR="0" lvl="0" indent="-342900" algn="l" defTabSz="914400" rtl="0" eaLnBrk="1" fontAlgn="auto" latinLnBrk="0" hangingPunct="1">
              <a:lnSpc>
                <a:spcPct val="100000"/>
              </a:lnSpc>
              <a:spcBef>
                <a:spcPts val="500"/>
              </a:spcBef>
              <a:spcAft>
                <a:spcPts val="0"/>
              </a:spcAft>
              <a:buClrTx/>
              <a:buSzTx/>
              <a:buFont typeface="+mj-lt"/>
              <a:buAutoNum type="arabicPeriod"/>
              <a:tabLst/>
              <a:defRPr/>
            </a:pPr>
            <a:r>
              <a:rPr lang="en-US" sz="1500" dirty="0">
                <a:latin typeface="Arial" panose="020B0604020202020204" pitchFamily="34" charset="0"/>
                <a:cs typeface="Arial" panose="020B0604020202020204" pitchFamily="34" charset="0"/>
              </a:rPr>
              <a:t>Recheck all, before pass to next step.</a:t>
            </a:r>
          </a:p>
          <a:p>
            <a:pPr marL="342900" lvl="0" indent="-342900">
              <a:lnSpc>
                <a:spcPct val="100000"/>
              </a:lnSpc>
              <a:spcBef>
                <a:spcPts val="500"/>
              </a:spcBef>
              <a:spcAft>
                <a:spcPts val="0"/>
              </a:spcAft>
              <a:buFont typeface="+mj-lt"/>
              <a:buAutoNum type="arabicPeriod"/>
            </a:pPr>
            <a:r>
              <a:rPr lang="en-US" sz="1500" dirty="0">
                <a:latin typeface="Arial" panose="020B0604020202020204" pitchFamily="34" charset="0"/>
                <a:cs typeface="Arial" panose="020B0604020202020204" pitchFamily="34" charset="0"/>
              </a:rPr>
              <a:t>Be sure before pass to next step, all the instructions are followed.</a:t>
            </a:r>
          </a:p>
          <a:p>
            <a:pPr marL="0" lvl="0" indent="0" algn="ctr">
              <a:lnSpc>
                <a:spcPct val="100000"/>
              </a:lnSpc>
              <a:spcBef>
                <a:spcPts val="1200"/>
              </a:spcBef>
              <a:spcAft>
                <a:spcPts val="0"/>
              </a:spcAft>
              <a:buFont typeface="+mj-lt"/>
              <a:buNone/>
            </a:pPr>
            <a:r>
              <a:rPr lang="en-US" sz="1500" b="1" dirty="0">
                <a:latin typeface="Arial" panose="020B0604020202020204" pitchFamily="34" charset="0"/>
                <a:cs typeface="Arial" panose="020B0604020202020204" pitchFamily="34" charset="0"/>
              </a:rPr>
              <a:t>&lt;&lt; PLEASE REMOVE THIS SLIDE AFTER FINALIZE THE CHAPTER &gt;&gt;</a:t>
            </a:r>
          </a:p>
        </p:txBody>
      </p:sp>
    </p:spTree>
    <p:extLst>
      <p:ext uri="{BB962C8B-B14F-4D97-AF65-F5344CB8AC3E}">
        <p14:creationId xmlns:p14="http://schemas.microsoft.com/office/powerpoint/2010/main" val="2976811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NO Cover">
    <p:spTree>
      <p:nvGrpSpPr>
        <p:cNvPr id="1" name=""/>
        <p:cNvGrpSpPr/>
        <p:nvPr/>
      </p:nvGrpSpPr>
      <p:grpSpPr>
        <a:xfrm>
          <a:off x="0" y="0"/>
          <a:ext cx="0" cy="0"/>
          <a:chOff x="0" y="0"/>
          <a:chExt cx="0" cy="0"/>
        </a:xfrm>
      </p:grpSpPr>
      <p:grpSp>
        <p:nvGrpSpPr>
          <p:cNvPr id="20" name="MHE Official Background, fixed">
            <a:extLst>
              <a:ext uri="{C183D7F6-B498-43B3-948B-1728B52AA6E4}">
                <adec:decorative xmlns:adec="http://schemas.microsoft.com/office/drawing/2017/decorative" val="1"/>
              </a:ext>
            </a:extLst>
          </p:cNvPr>
          <p:cNvGrpSpPr/>
          <p:nvPr userDrawn="1"/>
        </p:nvGrpSpPr>
        <p:grpSpPr>
          <a:xfrm>
            <a:off x="0" y="1452559"/>
            <a:ext cx="9144000" cy="4982750"/>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hasCustomPrompt="1"/>
          </p:nvPr>
        </p:nvSpPr>
        <p:spPr>
          <a:xfrm>
            <a:off x="777240" y="2691271"/>
            <a:ext cx="4297680" cy="576185"/>
          </a:xfrm>
          <a:prstGeom prst="rect">
            <a:avLst/>
          </a:prstGeom>
        </p:spPr>
        <p:txBody>
          <a:bodyPr anchor="t">
            <a:noAutofit/>
          </a:bodyPr>
          <a:lstStyle>
            <a:lvl1pPr algn="l">
              <a:lnSpc>
                <a:spcPct val="100000"/>
              </a:lnSpc>
              <a:defRPr sz="2600" b="1">
                <a:solidFill>
                  <a:schemeClr val="bg1"/>
                </a:solidFill>
              </a:defRPr>
            </a:lvl1pPr>
          </a:lstStyle>
          <a:p>
            <a:r>
              <a:rPr lang="en-US" dirty="0"/>
              <a:t>Chapter #</a:t>
            </a:r>
          </a:p>
        </p:txBody>
      </p:sp>
      <p:sp>
        <p:nvSpPr>
          <p:cNvPr id="3" name="Subtitle"/>
          <p:cNvSpPr>
            <a:spLocks noGrp="1"/>
          </p:cNvSpPr>
          <p:nvPr>
            <p:ph type="subTitle" idx="1" hasCustomPrompt="1"/>
          </p:nvPr>
        </p:nvSpPr>
        <p:spPr>
          <a:xfrm>
            <a:off x="782057" y="3525088"/>
            <a:ext cx="5513639" cy="979282"/>
          </a:xfrm>
          <a:prstGeom prst="rect">
            <a:avLst/>
          </a:prstGeom>
        </p:spPr>
        <p:txBody>
          <a:bodyPr anchor="b"/>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p:ph type="body" sz="quarter" idx="10" hasCustomPrompt="1"/>
          </p:nvPr>
        </p:nvSpPr>
        <p:spPr>
          <a:xfrm>
            <a:off x="777240" y="4718304"/>
            <a:ext cx="4443413" cy="1283104"/>
          </a:xfrm>
          <a:prstGeom prst="rect">
            <a:avLst/>
          </a:prstGeom>
        </p:spPr>
        <p:txBody>
          <a:bodyPr/>
          <a:lstStyle>
            <a:lvl1pPr>
              <a:spcBef>
                <a:spcPts val="0"/>
              </a:spcBef>
              <a:defRPr sz="18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14" name="Text Placeholder 4">
            <a:extLst>
              <a:ext uri="{FF2B5EF4-FFF2-40B4-BE49-F238E27FC236}">
                <a16:creationId xmlns:a16="http://schemas.microsoft.com/office/drawing/2014/main" id="{2170D5CB-0D03-4C4A-BFC9-9923AD1D35C5}"/>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380643474"/>
      </p:ext>
    </p:extLst>
  </p:cSld>
  <p:clrMapOvr>
    <a:masterClrMapping/>
  </p:clrMapOvr>
  <p:extLst>
    <p:ext uri="{DCECCB84-F9BA-43D5-87BE-67443E8EF086}">
      <p15:sldGuideLst xmlns:p15="http://schemas.microsoft.com/office/powerpoint/2012/main">
        <p15:guide id="1" orient="horz" pos="95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NO Cover">
    <p:spTree>
      <p:nvGrpSpPr>
        <p:cNvPr id="1" name=""/>
        <p:cNvGrpSpPr/>
        <p:nvPr/>
      </p:nvGrpSpPr>
      <p:grpSpPr>
        <a:xfrm>
          <a:off x="0" y="0"/>
          <a:ext cx="0" cy="0"/>
          <a:chOff x="0" y="0"/>
          <a:chExt cx="0" cy="0"/>
        </a:xfrm>
      </p:grpSpPr>
      <p:grpSp>
        <p:nvGrpSpPr>
          <p:cNvPr id="5" name="MHE altered Background, fixed">
            <a:extLst>
              <a:ext uri="{FF2B5EF4-FFF2-40B4-BE49-F238E27FC236}">
                <a16:creationId xmlns:a16="http://schemas.microsoft.com/office/drawing/2014/main" id="{7A14A7A9-A9D7-4A08-A24F-4D1C1F4C29CE}"/>
              </a:ext>
              <a:ext uri="{C183D7F6-B498-43B3-948B-1728B52AA6E4}">
                <adec:decorative xmlns:adec="http://schemas.microsoft.com/office/drawing/2017/decorative" val="1"/>
              </a:ext>
            </a:extLst>
          </p:cNvPr>
          <p:cNvGrpSpPr/>
          <p:nvPr userDrawn="1"/>
        </p:nvGrpSpPr>
        <p:grpSpPr>
          <a:xfrm>
            <a:off x="0" y="1446366"/>
            <a:ext cx="9143999" cy="4991100"/>
            <a:chOff x="0" y="1524000"/>
            <a:chExt cx="9143999" cy="4991100"/>
          </a:xfrm>
        </p:grpSpPr>
        <p:sp>
          <p:nvSpPr>
            <p:cNvPr id="12" name="Rectangle 11">
              <a:extLst>
                <a:ext uri="{FF2B5EF4-FFF2-40B4-BE49-F238E27FC236}">
                  <a16:creationId xmlns:a16="http://schemas.microsoft.com/office/drawing/2014/main" id="{9500492E-5EBE-C745-8EEE-F17D4BB4582E}"/>
                </a:ext>
              </a:extLst>
            </p:cNvPr>
            <p:cNvSpPr/>
            <p:nvPr userDrawn="1"/>
          </p:nvSpPr>
          <p:spPr>
            <a:xfrm>
              <a:off x="0" y="1524000"/>
              <a:ext cx="9143999" cy="4991100"/>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190500" y="2019300"/>
              <a:ext cx="8496300" cy="4267200"/>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p:cNvSpPr>
            <a:spLocks noGrp="1"/>
          </p:cNvSpPr>
          <p:nvPr userDrawn="1">
            <p:ph type="ctrTitle" hasCustomPrompt="1"/>
          </p:nvPr>
        </p:nvSpPr>
        <p:spPr>
          <a:xfrm>
            <a:off x="567378" y="2320032"/>
            <a:ext cx="5223822" cy="549295"/>
          </a:xfrm>
          <a:prstGeom prst="rect">
            <a:avLst/>
          </a:prstGeom>
        </p:spPr>
        <p:txBody>
          <a:bodyPr anchor="t">
            <a:noAutofit/>
          </a:bodyPr>
          <a:lstStyle>
            <a:lvl1pPr algn="l">
              <a:lnSpc>
                <a:spcPct val="100000"/>
              </a:lnSpc>
              <a:defRPr sz="2600" b="1">
                <a:solidFill>
                  <a:schemeClr val="bg1"/>
                </a:solidFill>
              </a:defRPr>
            </a:lvl1pPr>
          </a:lstStyle>
          <a:p>
            <a:r>
              <a:rPr lang="en-US" dirty="0"/>
              <a:t>Chapter #</a:t>
            </a:r>
          </a:p>
        </p:txBody>
      </p:sp>
      <p:sp>
        <p:nvSpPr>
          <p:cNvPr id="3" name="Subtitle"/>
          <p:cNvSpPr>
            <a:spLocks noGrp="1"/>
          </p:cNvSpPr>
          <p:nvPr userDrawn="1">
            <p:ph type="subTitle" idx="1" hasCustomPrompt="1"/>
          </p:nvPr>
        </p:nvSpPr>
        <p:spPr>
          <a:xfrm>
            <a:off x="567378" y="3247693"/>
            <a:ext cx="5644236" cy="1279162"/>
          </a:xfrm>
          <a:prstGeom prst="rect">
            <a:avLst/>
          </a:prstGeom>
        </p:spPr>
        <p:txBody>
          <a:bodyPr anchor="b"/>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Chapter Title</a:t>
            </a:r>
          </a:p>
        </p:txBody>
      </p:sp>
      <p:cxnSp>
        <p:nvCxnSpPr>
          <p:cNvPr id="21" name="MHE line separating subtitles from text">
            <a:extLst>
              <a:ext uri="{FF2B5EF4-FFF2-40B4-BE49-F238E27FC236}">
                <a16:creationId xmlns:a16="http://schemas.microsoft.com/office/drawing/2014/main" id="{EC86C884-D766-9149-B40E-B86A943DE6D1}"/>
              </a:ext>
              <a:ext uri="{C183D7F6-B498-43B3-948B-1728B52AA6E4}">
                <adec:decorative xmlns:adec="http://schemas.microsoft.com/office/drawing/2017/decorative" val="1"/>
              </a:ext>
            </a:extLst>
          </p:cNvPr>
          <p:cNvCxnSpPr>
            <a:cxnSpLocks/>
          </p:cNvCxnSpPr>
          <p:nvPr userDrawn="1"/>
        </p:nvCxnSpPr>
        <p:spPr>
          <a:xfrm>
            <a:off x="702310" y="466502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p:cNvSpPr>
            <a:spLocks noGrp="1"/>
          </p:cNvSpPr>
          <p:nvPr userDrawn="1">
            <p:ph type="body" sz="quarter" idx="10" hasCustomPrompt="1"/>
          </p:nvPr>
        </p:nvSpPr>
        <p:spPr>
          <a:xfrm>
            <a:off x="567378" y="4770769"/>
            <a:ext cx="4443413" cy="1279151"/>
          </a:xfrm>
          <a:prstGeom prst="rect">
            <a:avLst/>
          </a:prstGeom>
        </p:spPr>
        <p:txBody>
          <a:bodyPr/>
          <a:lstStyle>
            <a:lvl1pPr>
              <a:spcBef>
                <a:spcPts val="0"/>
              </a:spcBef>
              <a:defRPr sz="18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Book Title</a:t>
            </a:r>
          </a:p>
          <a:p>
            <a:pPr lvl="0"/>
            <a:r>
              <a:rPr lang="en-US" dirty="0"/>
              <a:t># EDITION</a:t>
            </a:r>
          </a:p>
          <a:p>
            <a:pPr lvl="0"/>
            <a:r>
              <a:rPr lang="en-US" dirty="0"/>
              <a:t>AUTHOR NAME</a:t>
            </a:r>
          </a:p>
        </p:txBody>
      </p:sp>
      <p:sp>
        <p:nvSpPr>
          <p:cNvPr id="10" name="Text Placeholder 4">
            <a:extLst>
              <a:ext uri="{FF2B5EF4-FFF2-40B4-BE49-F238E27FC236}">
                <a16:creationId xmlns:a16="http://schemas.microsoft.com/office/drawing/2014/main" id="{82576527-CE03-41D2-AE4B-BA146BC6180F}"/>
              </a:ext>
            </a:extLst>
          </p:cNvPr>
          <p:cNvSpPr>
            <a:spLocks noGrp="1"/>
          </p:cNvSpPr>
          <p:nvPr>
            <p:ph type="body" sz="quarter" idx="13" hasCustomPrompt="1"/>
          </p:nvPr>
        </p:nvSpPr>
        <p:spPr>
          <a:xfrm>
            <a:off x="0" y="6483095"/>
            <a:ext cx="9144000" cy="374904"/>
          </a:xfrm>
          <a:prstGeom prst="rect">
            <a:avLst/>
          </a:prstGeom>
        </p:spPr>
        <p:txBody>
          <a:bodyPr anchor="ctr"/>
          <a:lstStyle>
            <a:lvl1pPr algn="ctr">
              <a:spcBef>
                <a:spcPts val="192"/>
              </a:spcBef>
              <a:defRPr sz="800">
                <a:solidFill>
                  <a:schemeClr val="tx1"/>
                </a:solidFill>
              </a:defRPr>
            </a:lvl1pPr>
          </a:lstStyle>
          <a:p>
            <a:pPr defTabSz="457200">
              <a:spcBef>
                <a:spcPct val="20000"/>
              </a:spcBef>
              <a:defRPr/>
            </a:pPr>
            <a:r>
              <a:rPr lang="en-US" dirty="0"/>
              <a:t>© &lt; add the year&gt; McGraw Hill, LLC. All rights reserved. Authorized only for instructor use in the classroom.</a:t>
            </a:r>
          </a:p>
          <a:p>
            <a:pPr defTabSz="457200">
              <a:spcBef>
                <a:spcPct val="20000"/>
              </a:spcBef>
              <a:defRPr/>
            </a:pPr>
            <a:r>
              <a:rPr lang="en-US" dirty="0"/>
              <a:t>No reproduction or further distribution permitted without the prior written consent of McGraw Hill, LLC.</a:t>
            </a:r>
          </a:p>
        </p:txBody>
      </p:sp>
    </p:spTree>
    <p:extLst>
      <p:ext uri="{BB962C8B-B14F-4D97-AF65-F5344CB8AC3E}">
        <p14:creationId xmlns:p14="http://schemas.microsoft.com/office/powerpoint/2010/main" val="1233895555"/>
      </p:ext>
    </p:extLst>
  </p:cSld>
  <p:clrMapOvr>
    <a:masterClrMapping/>
  </p:clrMapOvr>
  <p:extLst>
    <p:ext uri="{DCECCB84-F9BA-43D5-87BE-67443E8EF086}">
      <p15:sldGuideLst xmlns:p15="http://schemas.microsoft.com/office/powerpoint/2012/main">
        <p15:guide id="1" orient="horz" pos="1272">
          <p15:clr>
            <a:srgbClr val="FBAE40"/>
          </p15:clr>
        </p15:guide>
        <p15:guide id="2" orient="horz" pos="3960">
          <p15:clr>
            <a:srgbClr val="FBAE40"/>
          </p15:clr>
        </p15:guide>
        <p15:guide id="3" pos="120">
          <p15:clr>
            <a:srgbClr val="FBAE40"/>
          </p15:clr>
        </p15:guide>
        <p15:guide id="4" pos="5472">
          <p15:clr>
            <a:srgbClr val="FBAE40"/>
          </p15:clr>
        </p15:guide>
        <p15:guide id="5" orient="horz" pos="22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On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7" name="Credit line">
            <a:extLst>
              <a:ext uri="{FF2B5EF4-FFF2-40B4-BE49-F238E27FC236}">
                <a16:creationId xmlns:a16="http://schemas.microsoft.com/office/drawing/2014/main" id="{DC5F74A8-3DBB-43E2-AEB1-B8D6F0E02D24}"/>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8" name="Appendix Link">
            <a:extLst>
              <a:ext uri="{FF2B5EF4-FFF2-40B4-BE49-F238E27FC236}">
                <a16:creationId xmlns:a16="http://schemas.microsoft.com/office/drawing/2014/main" id="{9E42DD00-D3A0-49C1-B804-0FA8773ED33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9" name="Slide Number Placeholder">
            <a:extLst>
              <a:ext uri="{FF2B5EF4-FFF2-40B4-BE49-F238E27FC236}">
                <a16:creationId xmlns:a16="http://schemas.microsoft.com/office/drawing/2014/main" id="{359E2559-6DDB-4590-804E-FD84D7E50952}"/>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747284491"/>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Vertic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237744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3873606"/>
            <a:ext cx="8458200" cy="237744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id="{86833EA1-1388-4093-B646-207F3BD9BD5C}"/>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A2E2B415-C68F-4A1B-839A-5499ADD16C5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90391B14-3F86-4388-B43F-6C270A673CA4}"/>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976129378"/>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wo Horizontal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41148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4686300" y="1276710"/>
            <a:ext cx="41148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0" name="Appendix Link">
            <a:extLst>
              <a:ext uri="{FF2B5EF4-FFF2-40B4-BE49-F238E27FC236}">
                <a16:creationId xmlns:a16="http://schemas.microsoft.com/office/drawing/2014/main" id="{38C03353-129A-498A-99BD-29531E469E65}"/>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9" name="Credit line">
            <a:extLst>
              <a:ext uri="{FF2B5EF4-FFF2-40B4-BE49-F238E27FC236}">
                <a16:creationId xmlns:a16="http://schemas.microsoft.com/office/drawing/2014/main" id="{D8DA1E33-7359-4325-8347-1A00C53B390A}"/>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CBB60AD9-A193-4A23-938A-7EB502133F92}"/>
              </a:ext>
            </a:extLst>
          </p:cNvPr>
          <p:cNvSpPr>
            <a:spLocks noGrp="1"/>
          </p:cNvSpPr>
          <p:nvPr>
            <p:ph type="body" sz="quarter" idx="41"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DD5AE94C-F435-408B-A12A-19FA625C7E9E}"/>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81896274"/>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wo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5486400" cy="4974336"/>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6057900" y="1276710"/>
            <a:ext cx="2743200" cy="4974336"/>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9" name="Credit line">
            <a:extLst>
              <a:ext uri="{FF2B5EF4-FFF2-40B4-BE49-F238E27FC236}">
                <a16:creationId xmlns:a16="http://schemas.microsoft.com/office/drawing/2014/main" id="{33E56411-4D74-4E59-988F-824D73D7ED58}"/>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1" name="Appendix Link">
            <a:extLst>
              <a:ext uri="{FF2B5EF4-FFF2-40B4-BE49-F238E27FC236}">
                <a16:creationId xmlns:a16="http://schemas.microsoft.com/office/drawing/2014/main" id="{C343391A-6F54-499B-8E7B-931C81724ADB}"/>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2" name="Slide Number Placeholder">
            <a:extLst>
              <a:ext uri="{FF2B5EF4-FFF2-40B4-BE49-F238E27FC236}">
                <a16:creationId xmlns:a16="http://schemas.microsoft.com/office/drawing/2014/main" id="{F7F8C21D-990F-455D-8166-0216DFA075F7}"/>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406277606"/>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hree Main Placeholders">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A4407840-F6A4-4638-BB2F-9FBAA1A81461}"/>
              </a:ext>
            </a:extLst>
          </p:cNvPr>
          <p:cNvSpPr>
            <a:spLocks noGrp="1"/>
          </p:cNvSpPr>
          <p:nvPr>
            <p:ph type="title" hasCustomPrompt="1"/>
          </p:nvPr>
        </p:nvSpPr>
        <p:spPr>
          <a:xfrm>
            <a:off x="342900" y="304800"/>
            <a:ext cx="8458200" cy="678611"/>
          </a:xfrm>
          <a:prstGeom prst="rect">
            <a:avLst/>
          </a:prstGeom>
        </p:spPr>
        <p:txBody>
          <a:bodyPr anchor="ctr">
            <a:noAutofit/>
          </a:bodyPr>
          <a:lstStyle>
            <a:lvl1pPr>
              <a:lnSpc>
                <a:spcPct val="100000"/>
              </a:lnSpc>
              <a:defRPr sz="2400"/>
            </a:lvl1pPr>
          </a:lstStyle>
          <a:p>
            <a:r>
              <a:rPr lang="en-US" dirty="0"/>
              <a:t>Slide Title</a:t>
            </a:r>
          </a:p>
        </p:txBody>
      </p:sp>
      <p:sp>
        <p:nvSpPr>
          <p:cNvPr id="5" name="Content Placeholder 1">
            <a:extLst>
              <a:ext uri="{FF2B5EF4-FFF2-40B4-BE49-F238E27FC236}">
                <a16:creationId xmlns:a16="http://schemas.microsoft.com/office/drawing/2014/main" id="{D13536C2-DC17-4031-9948-17E37EF99112}"/>
              </a:ext>
            </a:extLst>
          </p:cNvPr>
          <p:cNvSpPr>
            <a:spLocks noGrp="1"/>
          </p:cNvSpPr>
          <p:nvPr>
            <p:ph sz="quarter" idx="11" hasCustomPrompt="1"/>
          </p:nvPr>
        </p:nvSpPr>
        <p:spPr>
          <a:xfrm>
            <a:off x="342900" y="1276710"/>
            <a:ext cx="8458200" cy="2926080"/>
          </a:xfrm>
          <a:prstGeom prst="rect">
            <a:avLst/>
          </a:prstGeom>
        </p:spPr>
        <p:txBody>
          <a:bodyPr>
            <a:noAutofit/>
          </a:bodyPr>
          <a:lstStyle>
            <a:lvl1pPr>
              <a:defRPr sz="2400"/>
            </a:lvl1pPr>
            <a:lvl2pPr>
              <a:defRPr sz="2400"/>
            </a:lvl2pPr>
            <a:lvl3pPr marL="640080">
              <a:defRPr sz="2000"/>
            </a:lvl3pPr>
          </a:lstStyle>
          <a:p>
            <a:pPr lvl="0"/>
            <a:r>
              <a:rPr lang="en-US" dirty="0"/>
              <a:t>Slide Content</a:t>
            </a:r>
          </a:p>
          <a:p>
            <a:pPr lvl="1"/>
            <a:r>
              <a:rPr lang="en-US" dirty="0"/>
              <a:t>Second level</a:t>
            </a:r>
          </a:p>
          <a:p>
            <a:pPr lvl="2"/>
            <a:r>
              <a:rPr lang="en-US" dirty="0"/>
              <a:t>Third level</a:t>
            </a:r>
          </a:p>
        </p:txBody>
      </p:sp>
      <p:sp>
        <p:nvSpPr>
          <p:cNvPr id="8" name="Content Placeholder 3">
            <a:extLst>
              <a:ext uri="{FF2B5EF4-FFF2-40B4-BE49-F238E27FC236}">
                <a16:creationId xmlns:a16="http://schemas.microsoft.com/office/drawing/2014/main" id="{3356A590-66B5-4770-8441-82DC031F56EA}"/>
              </a:ext>
            </a:extLst>
          </p:cNvPr>
          <p:cNvSpPr>
            <a:spLocks noGrp="1"/>
          </p:cNvSpPr>
          <p:nvPr>
            <p:ph sz="quarter" idx="15" hasCustomPrompt="1"/>
          </p:nvPr>
        </p:nvSpPr>
        <p:spPr>
          <a:xfrm>
            <a:off x="342900" y="4422246"/>
            <a:ext cx="5486400" cy="1828800"/>
          </a:xfrm>
        </p:spPr>
        <p:txBody>
          <a:bodyPr>
            <a:noAutofit/>
          </a:bodyPr>
          <a:lstStyle>
            <a:lvl1pPr>
              <a:defRPr sz="2400"/>
            </a:lvl1pPr>
            <a:lvl2pPr>
              <a:defRPr sz="2400"/>
            </a:lvl2pPr>
            <a:lvl3pPr marL="640080">
              <a:defRPr sz="2000"/>
            </a:lvl3pPr>
          </a:lstStyle>
          <a:p>
            <a:pPr lvl="0"/>
            <a:r>
              <a:rPr lang="en-US" dirty="0"/>
              <a:t>Slide Content 2</a:t>
            </a:r>
          </a:p>
          <a:p>
            <a:pPr lvl="1"/>
            <a:r>
              <a:rPr lang="en-US" dirty="0"/>
              <a:t>Second level</a:t>
            </a:r>
          </a:p>
          <a:p>
            <a:pPr lvl="2"/>
            <a:r>
              <a:rPr lang="en-US" dirty="0"/>
              <a:t>Third level</a:t>
            </a:r>
          </a:p>
        </p:txBody>
      </p:sp>
      <p:sp>
        <p:nvSpPr>
          <p:cNvPr id="13" name="Content Placeholder 5">
            <a:extLst>
              <a:ext uri="{FF2B5EF4-FFF2-40B4-BE49-F238E27FC236}">
                <a16:creationId xmlns:a16="http://schemas.microsoft.com/office/drawing/2014/main" id="{E908CA92-5DB2-4DC0-937B-1B178AA91781}"/>
              </a:ext>
            </a:extLst>
          </p:cNvPr>
          <p:cNvSpPr>
            <a:spLocks noGrp="1"/>
          </p:cNvSpPr>
          <p:nvPr>
            <p:ph sz="quarter" idx="17" hasCustomPrompt="1"/>
          </p:nvPr>
        </p:nvSpPr>
        <p:spPr>
          <a:xfrm>
            <a:off x="6057900" y="4422246"/>
            <a:ext cx="2743200" cy="1828800"/>
          </a:xfrm>
        </p:spPr>
        <p:txBody>
          <a:bodyPr>
            <a:noAutofit/>
          </a:bodyPr>
          <a:lstStyle>
            <a:lvl1pPr>
              <a:defRPr sz="2400"/>
            </a:lvl1pPr>
            <a:lvl2pPr>
              <a:defRPr sz="2400"/>
            </a:lvl2pPr>
            <a:lvl3pPr marL="640080">
              <a:defRPr sz="2000"/>
            </a:lvl3pPr>
          </a:lstStyle>
          <a:p>
            <a:pPr lvl="0"/>
            <a:r>
              <a:rPr lang="en-US" dirty="0"/>
              <a:t>Slide Content 3</a:t>
            </a:r>
          </a:p>
          <a:p>
            <a:pPr lvl="1"/>
            <a:r>
              <a:rPr lang="en-US" dirty="0"/>
              <a:t>Second level</a:t>
            </a:r>
          </a:p>
          <a:p>
            <a:pPr lvl="2"/>
            <a:r>
              <a:rPr lang="en-US" dirty="0"/>
              <a:t>Third level</a:t>
            </a:r>
          </a:p>
        </p:txBody>
      </p:sp>
      <p:sp>
        <p:nvSpPr>
          <p:cNvPr id="11" name="Credit line">
            <a:extLst>
              <a:ext uri="{FF2B5EF4-FFF2-40B4-BE49-F238E27FC236}">
                <a16:creationId xmlns:a16="http://schemas.microsoft.com/office/drawing/2014/main" id="{19B85432-114E-4940-9372-B7719E3F55F1}"/>
              </a:ext>
            </a:extLst>
          </p:cNvPr>
          <p:cNvSpPr>
            <a:spLocks noGrp="1"/>
          </p:cNvSpPr>
          <p:nvPr>
            <p:ph type="body" sz="quarter" idx="39" hasCustomPrompt="1"/>
          </p:nvPr>
        </p:nvSpPr>
        <p:spPr>
          <a:xfrm>
            <a:off x="3725160" y="6676644"/>
            <a:ext cx="4846320" cy="181356"/>
          </a:xfrm>
        </p:spPr>
        <p:txBody>
          <a:bodyPr anchor="ctr">
            <a:noAutofit/>
          </a:bodyPr>
          <a:lstStyle>
            <a:lvl1pPr algn="r">
              <a:defRPr sz="800">
                <a:solidFill>
                  <a:srgbClr val="595959"/>
                </a:solidFill>
              </a:defRPr>
            </a:lvl1pPr>
            <a:lvl2pPr marL="1588" indent="0">
              <a:buNone/>
              <a:defRPr/>
            </a:lvl2pPr>
          </a:lstStyle>
          <a:p>
            <a:pPr lvl="0"/>
            <a:r>
              <a:rPr lang="en-US" dirty="0"/>
              <a:t>Insert Image Credit Here</a:t>
            </a:r>
          </a:p>
        </p:txBody>
      </p:sp>
      <p:sp>
        <p:nvSpPr>
          <p:cNvPr id="12" name="Appendix Link">
            <a:extLst>
              <a:ext uri="{FF2B5EF4-FFF2-40B4-BE49-F238E27FC236}">
                <a16:creationId xmlns:a16="http://schemas.microsoft.com/office/drawing/2014/main" id="{2807A760-EC1A-49F0-BF94-106C8F4B0B6D}"/>
              </a:ext>
            </a:extLst>
          </p:cNvPr>
          <p:cNvSpPr>
            <a:spLocks noGrp="1"/>
          </p:cNvSpPr>
          <p:nvPr>
            <p:ph type="body" sz="quarter" idx="40" hasCustomPrompt="1"/>
          </p:nvPr>
        </p:nvSpPr>
        <p:spPr>
          <a:xfrm>
            <a:off x="3200400" y="6301016"/>
            <a:ext cx="2743200" cy="192024"/>
          </a:xfrm>
        </p:spPr>
        <p:txBody>
          <a:bodyPr anchor="ctr">
            <a:noAutofit/>
          </a:bodyPr>
          <a:lstStyle>
            <a:lvl1pPr algn="ctr">
              <a:defRPr sz="900"/>
            </a:lvl1pPr>
          </a:lstStyle>
          <a:p>
            <a:pPr lvl="0"/>
            <a:r>
              <a:rPr lang="en-US" dirty="0"/>
              <a:t>Add text alternative link, if needed.</a:t>
            </a:r>
          </a:p>
        </p:txBody>
      </p:sp>
      <p:sp>
        <p:nvSpPr>
          <p:cNvPr id="14" name="Slide Number Placeholder">
            <a:extLst>
              <a:ext uri="{FF2B5EF4-FFF2-40B4-BE49-F238E27FC236}">
                <a16:creationId xmlns:a16="http://schemas.microsoft.com/office/drawing/2014/main" id="{DAA3E3D9-773E-47E2-B16B-C074BAE621AB}"/>
              </a:ext>
            </a:extLst>
          </p:cNvPr>
          <p:cNvSpPr>
            <a:spLocks noGrp="1"/>
          </p:cNvSpPr>
          <p:nvPr>
            <p:ph type="sldNum" sz="quarter" idx="10"/>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Tree>
    <p:extLst>
      <p:ext uri="{BB962C8B-B14F-4D97-AF65-F5344CB8AC3E}">
        <p14:creationId xmlns:p14="http://schemas.microsoft.com/office/powerpoint/2010/main" val="3390483995"/>
      </p:ext>
    </p:extLst>
  </p:cSld>
  <p:clrMapOvr>
    <a:masterClrMapping/>
  </p:clrMapOvr>
  <p:extLst>
    <p:ext uri="{DCECCB84-F9BA-43D5-87BE-67443E8EF086}">
      <p15:sldGuideLst xmlns:p15="http://schemas.microsoft.com/office/powerpoint/2012/main">
        <p15:guide id="1" orient="horz" pos="2592">
          <p15:clr>
            <a:srgbClr val="FBAE40"/>
          </p15:clr>
        </p15:guide>
        <p15:guide id="2" orient="horz" pos="273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MGH logo">
            <a:extLst>
              <a:ext uri="{FF2B5EF4-FFF2-40B4-BE49-F238E27FC236}">
                <a16:creationId xmlns:a16="http://schemas.microsoft.com/office/drawing/2014/main" id="{BF372B49-B6F5-4826-B4F8-2F8A4FFF8894}"/>
              </a:ext>
            </a:extLst>
          </p:cNvPr>
          <p:cNvPicPr>
            <a:picLocks noChangeAspect="1"/>
          </p:cNvPicPr>
          <p:nvPr userDrawn="1"/>
        </p:nvPicPr>
        <p:blipFill>
          <a:blip r:embed="rId6" cstate="hqprint">
            <a:extLst>
              <a:ext uri="{28A0092B-C50C-407E-A947-70E740481C1C}">
                <a14:useLocalDpi xmlns:a14="http://schemas.microsoft.com/office/drawing/2010/main" val="0"/>
              </a:ext>
            </a:extLst>
          </a:blip>
          <a:stretch>
            <a:fillRect/>
          </a:stretch>
        </p:blipFill>
        <p:spPr>
          <a:xfrm>
            <a:off x="294106" y="283845"/>
            <a:ext cx="999514" cy="999514"/>
          </a:xfrm>
          <a:prstGeom prst="rect">
            <a:avLst/>
          </a:prstGeom>
        </p:spPr>
      </p:pic>
      <p:sp>
        <p:nvSpPr>
          <p:cNvPr id="3" name="MGH Tagline">
            <a:extLst>
              <a:ext uri="{FF2B5EF4-FFF2-40B4-BE49-F238E27FC236}">
                <a16:creationId xmlns:a16="http://schemas.microsoft.com/office/drawing/2014/main" id="{70E12349-CEA7-4006-B6E3-3E283BDBD258}"/>
              </a:ext>
            </a:extLst>
          </p:cNvPr>
          <p:cNvSpPr txBox="1"/>
          <p:nvPr userDrawn="1"/>
        </p:nvSpPr>
        <p:spPr>
          <a:xfrm>
            <a:off x="5060273" y="337349"/>
            <a:ext cx="3873993" cy="338554"/>
          </a:xfrm>
          <a:prstGeom prst="rect">
            <a:avLst/>
          </a:prstGeom>
          <a:noFill/>
        </p:spPr>
        <p:txBody>
          <a:bodyPr wrap="square" lIns="45720" r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40" dirty="0">
                <a:effectLst/>
                <a:latin typeface="Arial" panose="020B0604020202020204" pitchFamily="34" charset="0"/>
                <a:ea typeface="Calibri" panose="020F0502020204030204" pitchFamily="34" charset="0"/>
              </a:rPr>
              <a:t>Because learning changes everything.</a:t>
            </a:r>
            <a:r>
              <a:rPr lang="en-US" sz="1050" spc="40" baseline="60000" dirty="0">
                <a:effectLst/>
                <a:latin typeface="Arial" panose="020B0604020202020204" pitchFamily="34" charset="0"/>
                <a:ea typeface="Calibri" panose="020F0502020204030204" pitchFamily="34" charset="0"/>
              </a:rPr>
              <a:t>®</a:t>
            </a:r>
            <a:endParaRPr lang="en-US" sz="1600" spc="40" baseline="60000" dirty="0"/>
          </a:p>
        </p:txBody>
      </p:sp>
      <p:sp>
        <p:nvSpPr>
          <p:cNvPr id="5" name="Long Copyright"/>
          <p:cNvSpPr>
            <a:spLocks noGrp="1"/>
          </p:cNvSpPr>
          <p:nvPr>
            <p:ph type="ftr" sz="quarter" idx="3"/>
          </p:nvPr>
        </p:nvSpPr>
        <p:spPr>
          <a:xfrm>
            <a:off x="0" y="6478439"/>
            <a:ext cx="9144000" cy="379562"/>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pPr defTabSz="457200">
              <a:spcBef>
                <a:spcPct val="20000"/>
              </a:spcBef>
              <a:defRPr/>
            </a:pPr>
            <a:endParaRPr lang="en-US" dirty="0"/>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545871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Lst>
  <p:hf hdr="0" ft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400" kern="1200" baseline="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880">
          <p15:clr>
            <a:srgbClr val="F26B43"/>
          </p15:clr>
        </p15:guide>
        <p15:guide id="6" pos="216">
          <p15:clr>
            <a:srgbClr val="F26B43"/>
          </p15:clr>
        </p15:guide>
        <p15:guide id="7" pos="5544">
          <p15:clr>
            <a:srgbClr val="F26B43"/>
          </p15:clr>
        </p15:guide>
        <p15:guide id="9" orient="horz" pos="4211">
          <p15:clr>
            <a:srgbClr val="F26B43"/>
          </p15:clr>
        </p15:guide>
        <p15:guide id="10" orient="horz" pos="960">
          <p15:clr>
            <a:srgbClr val="F26B43"/>
          </p15:clr>
        </p15:guide>
        <p15:guide id="11" orient="horz"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273877"/>
            <a:ext cx="8458200" cy="4944374"/>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MGH Yellow Line">
            <a:extLst>
              <a:ext uri="{FF2B5EF4-FFF2-40B4-BE49-F238E27FC236}">
                <a16:creationId xmlns:a16="http://schemas.microsoft.com/office/drawing/2014/main" id="{F5F4B5C5-A851-4CBC-ABD2-6BA0C3D159BE}"/>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hort Copyright">
            <a:extLst>
              <a:ext uri="{FF2B5EF4-FFF2-40B4-BE49-F238E27FC236}">
                <a16:creationId xmlns:a16="http://schemas.microsoft.com/office/drawing/2014/main" id="{8D6646AD-98E6-4A83-9941-472F70696193}"/>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881564708"/>
      </p:ext>
    </p:extLst>
  </p:cSld>
  <p:clrMap bg1="lt1" tx1="dk1" bg2="lt2" tx2="dk2" accent1="accent1" accent2="accent2" accent3="accent3" accent4="accent4" accent5="accent5" accent6="accent6" hlink="hlink" folHlink="folHlink"/>
  <p:sldLayoutIdLst>
    <p:sldLayoutId id="2147483715" r:id="rId1"/>
    <p:sldLayoutId id="2147483710" r:id="rId2"/>
    <p:sldLayoutId id="2147483716" r:id="rId3"/>
    <p:sldLayoutId id="2147483714" r:id="rId4"/>
    <p:sldLayoutId id="2147483713" r:id="rId5"/>
    <p:sldLayoutId id="2147483712" r:id="rId6"/>
    <p:sldLayoutId id="2147483711" r:id="rId7"/>
    <p:sldLayoutId id="2147483708" r:id="rId8"/>
    <p:sldLayoutId id="2147483707" r:id="rId9"/>
    <p:sldLayoutId id="2147483709" r:id="rId10"/>
    <p:sldLayoutId id="2147483706" r:id="rId11"/>
    <p:sldLayoutId id="2147483705" r:id="rId12"/>
  </p:sldLayoutIdLst>
  <p:hf hdr="0" ftr="0" dt="0"/>
  <p:txStyles>
    <p:titleStyle>
      <a:lvl1pPr algn="l" defTabSz="914400" rtl="0" eaLnBrk="1" latinLnBrk="0" hangingPunct="1">
        <a:lnSpc>
          <a:spcPct val="90000"/>
        </a:lnSpc>
        <a:spcBef>
          <a:spcPct val="0"/>
        </a:spcBef>
        <a:buNone/>
        <a:defRPr sz="2400" b="1" i="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i="1"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i="1"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i="1"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864" userDrawn="1">
          <p15:clr>
            <a:srgbClr val="F26B43"/>
          </p15:clr>
        </p15:guide>
        <p15:guide id="13" orient="horz" pos="360" userDrawn="1">
          <p15:clr>
            <a:srgbClr val="F26B43"/>
          </p15:clr>
        </p15:guide>
        <p15:guide id="14" orient="horz" pos="3936" userDrawn="1">
          <p15:clr>
            <a:srgbClr val="F26B43"/>
          </p15:clr>
        </p15:guide>
        <p15:guide id="15" pos="984" userDrawn="1">
          <p15:clr>
            <a:srgbClr val="F26B43"/>
          </p15:clr>
        </p15:guide>
        <p15:guide id="16" pos="5376" userDrawn="1">
          <p15:clr>
            <a:srgbClr val="F26B43"/>
          </p15:clr>
        </p15:guide>
        <p15:guide id="17" pos="2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0" y="6495691"/>
            <a:ext cx="9144000" cy="362309"/>
          </a:xfrm>
          <a:prstGeom prst="rect">
            <a:avLst/>
          </a:prstGeom>
        </p:spPr>
        <p:txBody>
          <a:bodyPr vert="horz" lIns="91440" tIns="45720" rIns="91440" bIns="45720" rtlCol="0" anchor="ctr"/>
          <a:lstStyle>
            <a:lvl1pPr algn="ctr">
              <a:defRPr sz="800">
                <a:solidFill>
                  <a:schemeClr val="tx1">
                    <a:lumMod val="50000"/>
                    <a:lumOff val="50000"/>
                  </a:schemeClr>
                </a:solidFill>
              </a:defRPr>
            </a:lvl1pPr>
          </a:lstStyle>
          <a:p>
            <a:endParaRPr lang="en-US" dirty="0"/>
          </a:p>
        </p:txBody>
      </p:sp>
      <p:sp>
        <p:nvSpPr>
          <p:cNvPr id="6" name="MGH Yellow Line">
            <a:extLst>
              <a:ext uri="{FF2B5EF4-FFF2-40B4-BE49-F238E27FC236}">
                <a16:creationId xmlns:a16="http://schemas.microsoft.com/office/drawing/2014/main" id="{F20163A4-4644-4B17-9C8A-EF42A992331B}"/>
              </a:ext>
              <a:ext uri="{C183D7F6-B498-43B3-948B-1728B52AA6E4}">
                <adec:decorative xmlns:adec="http://schemas.microsoft.com/office/drawing/2017/decorative" val="1"/>
              </a:ext>
            </a:extLst>
          </p:cNvPr>
          <p:cNvSpPr/>
          <p:nvPr userDrawn="1"/>
        </p:nvSpPr>
        <p:spPr>
          <a:xfrm>
            <a:off x="0" y="6432547"/>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7998185"/>
      </p:ext>
    </p:extLst>
  </p:cSld>
  <p:clrMap bg1="lt1" tx1="dk1" bg2="lt2" tx2="dk2" accent1="accent1" accent2="accent2" accent3="accent3" accent4="accent4" accent5="accent5" accent6="accent6" hlink="hlink" folHlink="folHlink"/>
  <p:sldLayoutIdLst>
    <p:sldLayoutId id="2147483685" r:id="rId1"/>
  </p:sldLayoutIdLst>
  <p:hf hdr="0" ftr="0" dt="0"/>
  <p:txStyles>
    <p:titleStyle>
      <a:lvl1pPr algn="ctr" defTabSz="914400" rtl="0" eaLnBrk="1" latinLnBrk="0" hangingPunct="1">
        <a:lnSpc>
          <a:spcPct val="90000"/>
        </a:lnSpc>
        <a:spcBef>
          <a:spcPct val="0"/>
        </a:spcBef>
        <a:buNone/>
        <a:defRPr sz="1600" b="0" kern="1200">
          <a:solidFill>
            <a:schemeClr val="tx2"/>
          </a:solidFill>
          <a:latin typeface="+mj-lt"/>
          <a:ea typeface="+mj-ea"/>
          <a:cs typeface="+mj-cs"/>
        </a:defRPr>
      </a:lvl1pPr>
    </p:titleStyle>
    <p:bodyStyle>
      <a:lvl1pPr marL="0" marR="0" indent="0" algn="ctr" defTabSz="914400" rtl="0" eaLnBrk="1" fontAlgn="auto" latinLnBrk="0" hangingPunct="1">
        <a:lnSpc>
          <a:spcPct val="100000"/>
        </a:lnSpc>
        <a:spcBef>
          <a:spcPts val="0"/>
        </a:spcBef>
        <a:spcAft>
          <a:spcPts val="0"/>
        </a:spcAft>
        <a:buClrTx/>
        <a:buSzTx/>
        <a:buFontTx/>
        <a:buNone/>
        <a:tabLst/>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2112" userDrawn="1">
          <p15:clr>
            <a:srgbClr val="F26B43"/>
          </p15:clr>
        </p15:guide>
        <p15:guide id="6" pos="216">
          <p15:clr>
            <a:srgbClr val="F26B43"/>
          </p15:clr>
        </p15:guide>
        <p15:guide id="7" pos="5544">
          <p15:clr>
            <a:srgbClr val="F26B43"/>
          </p15:clr>
        </p15:guide>
        <p15:guide id="9" orient="horz" pos="4211">
          <p15:clr>
            <a:srgbClr val="F26B43"/>
          </p15:clr>
        </p15:guide>
        <p15:guide id="10" orient="horz" pos="624" userDrawn="1">
          <p15:clr>
            <a:srgbClr val="F26B43"/>
          </p15:clr>
        </p15:guide>
        <p15:guide id="11" orient="horz" pos="4104">
          <p15:clr>
            <a:srgbClr val="F26B43"/>
          </p15:clr>
        </p15:guide>
        <p15:guide id="12" orient="horz" pos="2160" userDrawn="1">
          <p15:clr>
            <a:srgbClr val="F26B43"/>
          </p15:clr>
        </p15:guide>
        <p15:guide id="13" pos="364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a:extLst>
              <a:ext uri="{FF2B5EF4-FFF2-40B4-BE49-F238E27FC236}">
                <a16:creationId xmlns:a16="http://schemas.microsoft.com/office/drawing/2014/main" id="{BEB99B55-73FB-42B4-93ED-C5E818675C31}"/>
              </a:ext>
            </a:extLst>
          </p:cNvPr>
          <p:cNvSpPr>
            <a:spLocks noGrp="1"/>
          </p:cNvSpPr>
          <p:nvPr>
            <p:ph type="body" idx="1"/>
          </p:nvPr>
        </p:nvSpPr>
        <p:spPr>
          <a:xfrm>
            <a:off x="342901" y="1976546"/>
            <a:ext cx="6480593" cy="4351338"/>
          </a:xfrm>
          <a:prstGeom prst="rect">
            <a:avLst/>
          </a:prstGeom>
        </p:spPr>
        <p:txBody>
          <a:bodyPr vert="horz" lIns="91440" tIns="45720" rIns="91440" bIns="45720" rtlCol="0">
            <a:noAutofit/>
          </a:bodyPr>
          <a:lstStyle/>
          <a:p>
            <a:pPr lvl="0"/>
            <a:r>
              <a:rPr lang="en-US" dirty="0"/>
              <a:t>Slide Content</a:t>
            </a:r>
          </a:p>
          <a:p>
            <a:pPr lvl="2"/>
            <a:r>
              <a:rPr lang="en-US" dirty="0"/>
              <a:t>Second level</a:t>
            </a:r>
          </a:p>
          <a:p>
            <a:pPr lvl="3"/>
            <a:r>
              <a:rPr lang="en-US" dirty="0"/>
              <a:t>Third level</a:t>
            </a:r>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MGH Shape">
            <a:extLst>
              <a:ext uri="{FF2B5EF4-FFF2-40B4-BE49-F238E27FC236}">
                <a16:creationId xmlns:a16="http://schemas.microsoft.com/office/drawing/2014/main" id="{B719ECBD-8119-4217-9D58-2638FA4365C1}"/>
              </a:ext>
              <a:ext uri="{C183D7F6-B498-43B3-948B-1728B52AA6E4}">
                <adec:decorative xmlns:adec="http://schemas.microsoft.com/office/drawing/2017/decorative" val="1"/>
              </a:ext>
            </a:extLst>
          </p:cNvPr>
          <p:cNvGrpSpPr/>
          <p:nvPr userDrawn="1"/>
        </p:nvGrpSpPr>
        <p:grpSpPr>
          <a:xfrm>
            <a:off x="6622742" y="0"/>
            <a:ext cx="2521258" cy="6623843"/>
            <a:chOff x="3491346" y="0"/>
            <a:chExt cx="2508933" cy="6367263"/>
          </a:xfrm>
        </p:grpSpPr>
        <p:sp>
          <p:nvSpPr>
            <p:cNvPr id="9" name="Freeform 11">
              <a:extLst>
                <a:ext uri="{FF2B5EF4-FFF2-40B4-BE49-F238E27FC236}">
                  <a16:creationId xmlns:a16="http://schemas.microsoft.com/office/drawing/2014/main" id="{FCAD01AC-30CD-4728-B0FD-543493B2CE5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Freeform 12">
              <a:extLst>
                <a:ext uri="{FF2B5EF4-FFF2-40B4-BE49-F238E27FC236}">
                  <a16:creationId xmlns:a16="http://schemas.microsoft.com/office/drawing/2014/main" id="{9A51DD71-B849-456F-A479-25728C0B26F4}"/>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Freeform 13">
              <a:extLst>
                <a:ext uri="{FF2B5EF4-FFF2-40B4-BE49-F238E27FC236}">
                  <a16:creationId xmlns:a16="http://schemas.microsoft.com/office/drawing/2014/main" id="{CE349BEA-4244-4589-91D3-1DECC6AB1E90}"/>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13" name="Title Placeholder">
            <a:extLst>
              <a:ext uri="{FF2B5EF4-FFF2-40B4-BE49-F238E27FC236}">
                <a16:creationId xmlns:a16="http://schemas.microsoft.com/office/drawing/2014/main" id="{34622483-C344-43F3-82BE-D7AE2DFFFAB0}"/>
              </a:ext>
            </a:extLst>
          </p:cNvPr>
          <p:cNvSpPr>
            <a:spLocks noGrp="1"/>
          </p:cNvSpPr>
          <p:nvPr>
            <p:ph type="title"/>
          </p:nvPr>
        </p:nvSpPr>
        <p:spPr>
          <a:xfrm>
            <a:off x="342900" y="136257"/>
            <a:ext cx="6073803" cy="685800"/>
          </a:xfrm>
          <a:prstGeom prst="rect">
            <a:avLst/>
          </a:prstGeom>
        </p:spPr>
        <p:txBody>
          <a:bodyPr vert="horz" lIns="91440" tIns="45720" rIns="91440" bIns="45720" rtlCol="0" anchor="ctr">
            <a:noAutofit/>
          </a:bodyPr>
          <a:lstStyle/>
          <a:p>
            <a:r>
              <a:rPr lang="en-US" dirty="0"/>
              <a:t>Title goes here</a:t>
            </a:r>
          </a:p>
        </p:txBody>
      </p:sp>
      <p:sp>
        <p:nvSpPr>
          <p:cNvPr id="12" name="Slide Number Placeholder">
            <a:extLst>
              <a:ext uri="{FF2B5EF4-FFF2-40B4-BE49-F238E27FC236}">
                <a16:creationId xmlns:a16="http://schemas.microsoft.com/office/drawing/2014/main" id="{19EE2D17-5247-41B2-8D9A-80CD839F81C4}"/>
              </a:ext>
            </a:extLst>
          </p:cNvPr>
          <p:cNvSpPr>
            <a:spLocks noGrp="1"/>
          </p:cNvSpPr>
          <p:nvPr>
            <p:ph type="sldNum" sz="quarter" idx="4"/>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
        <p:nvSpPr>
          <p:cNvPr id="14" name="Short Copyright">
            <a:extLst>
              <a:ext uri="{FF2B5EF4-FFF2-40B4-BE49-F238E27FC236}">
                <a16:creationId xmlns:a16="http://schemas.microsoft.com/office/drawing/2014/main" id="{C3A11985-F038-4B0F-B56A-55E9C75285BB}"/>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3690558099"/>
      </p:ext>
    </p:extLst>
  </p:cSld>
  <p:clrMap bg1="lt1" tx1="dk1" bg2="lt2" tx2="dk2" accent1="accent1" accent2="accent2" accent3="accent3" accent4="accent4" accent5="accent5" accent6="accent6" hlink="hlink" folHlink="folHlink"/>
  <p:sldLayoutIdLst>
    <p:sldLayoutId id="2147483690" r:id="rId1"/>
    <p:sldLayoutId id="2147483698" r:id="rId2"/>
    <p:sldLayoutId id="2147483720" r:id="rId3"/>
  </p:sldLayoutIdLst>
  <p:hf hdr="0" ftr="0" dt="0"/>
  <p:txStyles>
    <p:titleStyle>
      <a:lvl1pPr algn="l" defTabSz="914400" rtl="0" eaLnBrk="1" latinLnBrk="0" hangingPunct="1">
        <a:lnSpc>
          <a:spcPct val="100000"/>
        </a:lnSpc>
        <a:spcBef>
          <a:spcPct val="0"/>
        </a:spcBef>
        <a:buNone/>
        <a:defRPr sz="2400" b="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kern="1200">
          <a:solidFill>
            <a:schemeClr val="tx2"/>
          </a:solidFill>
          <a:latin typeface="Times New Roman" panose="02020603050405020304" pitchFamily="18" charset="0"/>
          <a:ea typeface="+mn-ea"/>
          <a:cs typeface="Times New Roman" panose="02020603050405020304" pitchFamily="18" charset="0"/>
        </a:defRPr>
      </a:lvl1pPr>
      <a:lvl2pPr marL="1588" indent="0" algn="l" defTabSz="914400" rtl="0" eaLnBrk="1" latinLnBrk="0" hangingPunct="1">
        <a:lnSpc>
          <a:spcPct val="100000"/>
        </a:lnSpc>
        <a:spcBef>
          <a:spcPts val="800"/>
        </a:spcBef>
        <a:buClrTx/>
        <a:buFont typeface="Arial" panose="020B0604020202020204" pitchFamily="34" charset="0"/>
        <a:buNone/>
        <a:defRPr sz="2000" kern="1200">
          <a:solidFill>
            <a:schemeClr val="tx2"/>
          </a:solidFill>
          <a:latin typeface="+mn-lt"/>
          <a:ea typeface="+mn-ea"/>
          <a:cs typeface="+mn-cs"/>
        </a:defRPr>
      </a:lvl2pPr>
      <a:lvl3pPr marL="517525" indent="-285750" algn="l" defTabSz="914400" rtl="0" eaLnBrk="1" latinLnBrk="0" hangingPunct="1">
        <a:lnSpc>
          <a:spcPct val="100000"/>
        </a:lnSpc>
        <a:spcBef>
          <a:spcPts val="800"/>
        </a:spcBef>
        <a:buFont typeface="Arial" panose="020B0604020202020204" pitchFamily="34" charset="0"/>
        <a:buChar char="•"/>
        <a:defRPr sz="2000"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0">
          <p15:clr>
            <a:srgbClr val="F26B43"/>
          </p15:clr>
        </p15:guide>
        <p15:guide id="2" orient="horz" pos="192">
          <p15:clr>
            <a:srgbClr val="F26B43"/>
          </p15:clr>
        </p15:guide>
        <p15:guide id="5" pos="5544" userDrawn="1">
          <p15:clr>
            <a:srgbClr val="F26B43"/>
          </p15:clr>
        </p15:guide>
        <p15:guide id="6" pos="216">
          <p15:clr>
            <a:srgbClr val="F26B43"/>
          </p15:clr>
        </p15:guide>
        <p15:guide id="7" pos="4296" userDrawn="1">
          <p15:clr>
            <a:srgbClr val="F26B43"/>
          </p15:clr>
        </p15:guide>
        <p15:guide id="9" orient="horz" pos="4211">
          <p15:clr>
            <a:srgbClr val="F26B43"/>
          </p15:clr>
        </p15:guide>
        <p15:guide id="10" orient="horz" pos="1248" userDrawn="1">
          <p15:clr>
            <a:srgbClr val="F26B43"/>
          </p15:clr>
        </p15:guide>
        <p15:guide id="11" orient="horz" pos="3984" userDrawn="1">
          <p15:clr>
            <a:srgbClr val="F26B43"/>
          </p15:clr>
        </p15:guide>
        <p15:guide id="12" orient="horz" pos="1656" userDrawn="1">
          <p15:clr>
            <a:srgbClr val="F26B43"/>
          </p15:clr>
        </p15:guide>
        <p15:guide id="13" pos="2980">
          <p15:clr>
            <a:srgbClr val="F26B43"/>
          </p15:clr>
        </p15:guide>
        <p15:guide id="14" orient="horz" pos="2260" userDrawn="1">
          <p15:clr>
            <a:srgbClr val="F26B43"/>
          </p15:clr>
        </p15:guide>
        <p15:guide id="15" pos="264"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a:extLst>
              <a:ext uri="{FF2B5EF4-FFF2-40B4-BE49-F238E27FC236}">
                <a16:creationId xmlns:a16="http://schemas.microsoft.com/office/drawing/2014/main" id="{881C4C4E-EEEF-442A-AE3B-63C7E062F18C}"/>
              </a:ext>
            </a:extLst>
          </p:cNvPr>
          <p:cNvSpPr>
            <a:spLocks noGrp="1"/>
          </p:cNvSpPr>
          <p:nvPr>
            <p:ph type="title"/>
          </p:nvPr>
        </p:nvSpPr>
        <p:spPr>
          <a:xfrm>
            <a:off x="342900" y="136257"/>
            <a:ext cx="8458200" cy="685800"/>
          </a:xfrm>
          <a:prstGeom prst="rect">
            <a:avLst/>
          </a:prstGeom>
        </p:spPr>
        <p:txBody>
          <a:bodyPr vert="horz" lIns="91440" tIns="45720" rIns="91440" bIns="45720" rtlCol="0" anchor="ctr">
            <a:normAutofit/>
          </a:bodyPr>
          <a:lstStyle/>
          <a:p>
            <a:r>
              <a:rPr lang="en-US" dirty="0"/>
              <a:t>Title goes here</a:t>
            </a:r>
          </a:p>
        </p:txBody>
      </p:sp>
      <p:sp>
        <p:nvSpPr>
          <p:cNvPr id="5" name="Text Placeholder">
            <a:extLst>
              <a:ext uri="{FF2B5EF4-FFF2-40B4-BE49-F238E27FC236}">
                <a16:creationId xmlns:a16="http://schemas.microsoft.com/office/drawing/2014/main" id="{4F2C87DD-ADFA-433D-B7C8-4E9E42BC9E0F}"/>
              </a:ext>
            </a:extLst>
          </p:cNvPr>
          <p:cNvSpPr>
            <a:spLocks noGrp="1"/>
          </p:cNvSpPr>
          <p:nvPr>
            <p:ph type="body" idx="1"/>
          </p:nvPr>
        </p:nvSpPr>
        <p:spPr>
          <a:xfrm>
            <a:off x="342900" y="1371599"/>
            <a:ext cx="8458200" cy="48768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a:t>
            </a:r>
            <a:r>
              <a:rPr lang="en-US" dirty="0" err="1"/>
              <a:t>levelt</a:t>
            </a:r>
            <a:endParaRPr lang="en-US" dirty="0"/>
          </a:p>
          <a:p>
            <a:pPr lvl="2"/>
            <a:endParaRPr lang="en-US" dirty="0"/>
          </a:p>
        </p:txBody>
      </p:sp>
      <p:sp>
        <p:nvSpPr>
          <p:cNvPr id="8" name="MGH Yellow Line">
            <a:extLst>
              <a:ext uri="{FF2B5EF4-FFF2-40B4-BE49-F238E27FC236}">
                <a16:creationId xmlns:a16="http://schemas.microsoft.com/office/drawing/2014/main" id="{86E6E250-D1F9-6444-A77C-4DC8C64A97D7}"/>
              </a:ext>
              <a:ext uri="{C183D7F6-B498-43B3-948B-1728B52AA6E4}">
                <adec:decorative xmlns:adec="http://schemas.microsoft.com/office/drawing/2017/decorative" val="1"/>
              </a:ext>
            </a:extLst>
          </p:cNvPr>
          <p:cNvSpPr/>
          <p:nvPr userDrawn="1"/>
        </p:nvSpPr>
        <p:spPr>
          <a:xfrm>
            <a:off x="0" y="6622319"/>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a:extLst>
              <a:ext uri="{FF2B5EF4-FFF2-40B4-BE49-F238E27FC236}">
                <a16:creationId xmlns:a16="http://schemas.microsoft.com/office/drawing/2014/main" id="{4B7358F1-75CE-4C36-99A4-9357D330ECB8}"/>
              </a:ext>
            </a:extLst>
          </p:cNvPr>
          <p:cNvSpPr>
            <a:spLocks noGrp="1"/>
          </p:cNvSpPr>
          <p:nvPr>
            <p:ph type="sldNum" sz="quarter" idx="4"/>
          </p:nvPr>
        </p:nvSpPr>
        <p:spPr>
          <a:xfrm>
            <a:off x="8647432" y="6684041"/>
            <a:ext cx="355840" cy="161396"/>
          </a:xfrm>
          <a:prstGeom prst="rect">
            <a:avLst/>
          </a:prstGeom>
        </p:spPr>
        <p:txBody>
          <a:bodyPr rIns="45720" anchor="ctr"/>
          <a:lstStyle>
            <a:lvl1pPr algn="r">
              <a:defRPr sz="800">
                <a:solidFill>
                  <a:srgbClr val="595959"/>
                </a:solidFill>
              </a:defRPr>
            </a:lvl1pPr>
          </a:lstStyle>
          <a:p>
            <a:fld id="{68151E55-6873-49E2-B8D5-2F265E6F1973}" type="slidenum">
              <a:rPr lang="en-US" smtClean="0"/>
              <a:pPr/>
              <a:t>‹#›</a:t>
            </a:fld>
            <a:endParaRPr lang="en-US"/>
          </a:p>
        </p:txBody>
      </p:sp>
      <p:sp>
        <p:nvSpPr>
          <p:cNvPr id="7" name="Short Copyright">
            <a:extLst>
              <a:ext uri="{FF2B5EF4-FFF2-40B4-BE49-F238E27FC236}">
                <a16:creationId xmlns:a16="http://schemas.microsoft.com/office/drawing/2014/main" id="{C7CA1D53-EE2E-4162-829B-CBBE6CF30BFE}"/>
              </a:ext>
            </a:extLst>
          </p:cNvPr>
          <p:cNvSpPr txBox="1"/>
          <p:nvPr userDrawn="1"/>
        </p:nvSpPr>
        <p:spPr>
          <a:xfrm>
            <a:off x="215658" y="6664280"/>
            <a:ext cx="1233578" cy="215444"/>
          </a:xfrm>
          <a:prstGeom prst="rect">
            <a:avLst/>
          </a:prstGeom>
          <a:noFill/>
        </p:spPr>
        <p:txBody>
          <a:bodyPr wrap="square" lIns="45720" rIns="45720" rtlCol="0" anchor="ctr">
            <a:spAutoFit/>
          </a:bodyPr>
          <a:lstStyle/>
          <a:p>
            <a:r>
              <a:rPr lang="en-US" sz="800" b="0" dirty="0">
                <a:solidFill>
                  <a:schemeClr val="tx1"/>
                </a:solidFill>
              </a:rPr>
              <a:t>© McGraw Hill, LLC</a:t>
            </a:r>
          </a:p>
        </p:txBody>
      </p:sp>
    </p:spTree>
    <p:extLst>
      <p:ext uri="{BB962C8B-B14F-4D97-AF65-F5344CB8AC3E}">
        <p14:creationId xmlns:p14="http://schemas.microsoft.com/office/powerpoint/2010/main" val="2924093042"/>
      </p:ext>
    </p:extLst>
  </p:cSld>
  <p:clrMap bg1="lt1" tx1="dk1" bg2="lt2" tx2="dk2" accent1="accent1" accent2="accent2" accent3="accent3" accent4="accent4" accent5="accent5" accent6="accent6" hlink="hlink" folHlink="folHlink"/>
  <p:sldLayoutIdLst>
    <p:sldLayoutId id="2147483702" r:id="rId1"/>
    <p:sldLayoutId id="2147483703" r:id="rId2"/>
  </p:sldLayoutIdLst>
  <p:hf hdr="0" ftr="0" dt="0"/>
  <p:txStyles>
    <p:titleStyle>
      <a:lvl1pPr algn="l" defTabSz="914400" rtl="0" eaLnBrk="1" latinLnBrk="0" hangingPunct="1">
        <a:lnSpc>
          <a:spcPct val="90000"/>
        </a:lnSpc>
        <a:spcBef>
          <a:spcPct val="0"/>
        </a:spcBef>
        <a:buNone/>
        <a:defRPr sz="2400" b="1" kern="1200">
          <a:solidFill>
            <a:schemeClr val="tx2"/>
          </a:solidFill>
          <a:latin typeface="Times New Roman" panose="02020603050405020304" pitchFamily="18" charset="0"/>
          <a:ea typeface="+mj-ea"/>
          <a:cs typeface="Times New Roman" panose="02020603050405020304" pitchFamily="18" charset="0"/>
        </a:defRPr>
      </a:lvl1pPr>
    </p:titleStyle>
    <p:bodyStyle>
      <a:lvl1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sz="2000" kern="1200">
          <a:solidFill>
            <a:schemeClr val="tx2"/>
          </a:solidFill>
          <a:latin typeface="Times New Roman" panose="02020603050405020304" pitchFamily="18" charset="0"/>
          <a:ea typeface="+mn-ea"/>
          <a:cs typeface="Times New Roman" panose="02020603050405020304" pitchFamily="18" charset="0"/>
        </a:defRPr>
      </a:lvl1pPr>
      <a:lvl2pPr marL="344488" indent="-342900" algn="l" defTabSz="914400" rtl="0" eaLnBrk="1" latinLnBrk="0" hangingPunct="1">
        <a:lnSpc>
          <a:spcPct val="100000"/>
        </a:lnSpc>
        <a:spcBef>
          <a:spcPts val="800"/>
        </a:spcBef>
        <a:spcAft>
          <a:spcPts val="800"/>
        </a:spcAft>
        <a:buClrTx/>
        <a:buFont typeface="Arial" panose="020B0604020202020204" pitchFamily="34" charset="0"/>
        <a:buChar char="•"/>
        <a:defRPr sz="2000" kern="1200">
          <a:solidFill>
            <a:schemeClr val="tx2"/>
          </a:solidFill>
          <a:latin typeface="Times New Roman" panose="02020603050405020304" pitchFamily="18" charset="0"/>
          <a:ea typeface="+mn-ea"/>
          <a:cs typeface="Times New Roman" panose="02020603050405020304" pitchFamily="18" charset="0"/>
        </a:defRPr>
      </a:lvl2pPr>
      <a:lvl3pPr marL="517525" indent="-285750" algn="l" defTabSz="914400" rtl="0" eaLnBrk="1" latinLnBrk="0" hangingPunct="1">
        <a:lnSpc>
          <a:spcPct val="100000"/>
        </a:lnSpc>
        <a:spcBef>
          <a:spcPts val="800"/>
        </a:spcBef>
        <a:spcAft>
          <a:spcPts val="800"/>
        </a:spcAft>
        <a:buFont typeface="Arial" panose="020B0604020202020204" pitchFamily="34" charset="0"/>
        <a:buChar char="•"/>
        <a:defRPr sz="1800" kern="1200">
          <a:solidFill>
            <a:schemeClr val="tx2"/>
          </a:solidFill>
          <a:latin typeface="Times New Roman" panose="02020603050405020304" pitchFamily="18" charset="0"/>
          <a:ea typeface="+mn-ea"/>
          <a:cs typeface="Times New Roman" panose="02020603050405020304" pitchFamily="18" charset="0"/>
        </a:defRPr>
      </a:lvl3pPr>
      <a:lvl4pPr marL="741363" indent="-285750" algn="l" defTabSz="914400" rtl="0" eaLnBrk="1" latinLnBrk="0" hangingPunct="1">
        <a:lnSpc>
          <a:spcPct val="100000"/>
        </a:lnSpc>
        <a:spcBef>
          <a:spcPts val="800"/>
        </a:spcBef>
        <a:spcAft>
          <a:spcPts val="800"/>
        </a:spcAft>
        <a:buFont typeface="Arial" panose="020B0604020202020204" pitchFamily="34" charset="0"/>
        <a:buChar char="•"/>
        <a:defRPr sz="1200" kern="1200">
          <a:solidFill>
            <a:schemeClr val="tx1"/>
          </a:solidFill>
          <a:latin typeface="+mn-lt"/>
          <a:ea typeface="+mn-ea"/>
          <a:cs typeface="+mn-cs"/>
        </a:defRPr>
      </a:lvl4pPr>
      <a:lvl5pPr marL="971550" indent="-285750" algn="l" defTabSz="914400" rtl="0" eaLnBrk="1" latinLnBrk="0" hangingPunct="1">
        <a:lnSpc>
          <a:spcPct val="100000"/>
        </a:lnSpc>
        <a:spcBef>
          <a:spcPts val="8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192">
          <p15:clr>
            <a:srgbClr val="F26B43"/>
          </p15:clr>
        </p15:guide>
        <p15:guide id="6" pos="216">
          <p15:clr>
            <a:srgbClr val="F26B43"/>
          </p15:clr>
        </p15:guide>
        <p15:guide id="7" pos="5544">
          <p15:clr>
            <a:srgbClr val="F26B43"/>
          </p15:clr>
        </p15:guide>
        <p15:guide id="9" orient="horz" pos="4211">
          <p15:clr>
            <a:srgbClr val="F26B43"/>
          </p15:clr>
        </p15:guide>
        <p15:guide id="10" orient="horz" pos="624">
          <p15:clr>
            <a:srgbClr val="F26B43"/>
          </p15:clr>
        </p15:guide>
        <p15:guide id="11" orient="horz" pos="4104">
          <p15:clr>
            <a:srgbClr val="F26B43"/>
          </p15:clr>
        </p15:guide>
        <p15:guide id="12" orient="horz" pos="864">
          <p15:clr>
            <a:srgbClr val="F26B43"/>
          </p15:clr>
        </p15:guide>
        <p15:guide id="13" orient="horz" pos="360">
          <p15:clr>
            <a:srgbClr val="F26B43"/>
          </p15:clr>
        </p15:guide>
        <p15:guide id="14" orient="horz" pos="3936">
          <p15:clr>
            <a:srgbClr val="F26B43"/>
          </p15:clr>
        </p15:guide>
        <p15:guide id="15" pos="984">
          <p15:clr>
            <a:srgbClr val="F26B43"/>
          </p15:clr>
        </p15:guide>
        <p15:guide id="16" pos="5376">
          <p15:clr>
            <a:srgbClr val="F26B43"/>
          </p15:clr>
        </p15:guide>
        <p15:guide id="17" pos="26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4E9310-D4F7-487A-B53C-DF9BD4F07CC7}"/>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76B31A2-25AA-494E-9270-697B776D78A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569814370"/>
      </p:ext>
    </p:extLst>
  </p:cSld>
  <p:clrMap bg1="lt1" tx1="dk1" bg2="lt2" tx2="dk2" accent1="accent1" accent2="accent2" accent3="accent3" accent4="accent4" accent5="accent5" accent6="accent6" hlink="hlink" folHlink="folHlink"/>
  <p:sldLayoutIdLst>
    <p:sldLayoutId id="214748371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10.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slide" Target="slide11.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slide" Target="slide12.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3.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4.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5.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slide" Target="slide18.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19.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slide" Target="slide18.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image" Target="../media/image6.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FA0BD-B611-4B0D-8438-53F61F56333A}"/>
              </a:ext>
            </a:extLst>
          </p:cNvPr>
          <p:cNvSpPr>
            <a:spLocks noGrp="1"/>
          </p:cNvSpPr>
          <p:nvPr>
            <p:ph type="ctrTitle"/>
          </p:nvPr>
        </p:nvSpPr>
        <p:spPr/>
        <p:txBody>
          <a:bodyPr/>
          <a:lstStyle/>
          <a:p>
            <a:r>
              <a:rPr lang="en-US" noProof="0" dirty="0"/>
              <a:t>Chapter 06</a:t>
            </a:r>
            <a:endParaRPr lang="en-US" noProof="0" dirty="0">
              <a:latin typeface="+mj-lt"/>
            </a:endParaRPr>
          </a:p>
        </p:txBody>
      </p:sp>
      <p:sp>
        <p:nvSpPr>
          <p:cNvPr id="3" name="Subtitle 2">
            <a:extLst>
              <a:ext uri="{FF2B5EF4-FFF2-40B4-BE49-F238E27FC236}">
                <a16:creationId xmlns:a16="http://schemas.microsoft.com/office/drawing/2014/main" id="{60D8F4ED-BF02-4F3D-9DF1-83E8B674304D}"/>
              </a:ext>
            </a:extLst>
          </p:cNvPr>
          <p:cNvSpPr>
            <a:spLocks noGrp="1"/>
          </p:cNvSpPr>
          <p:nvPr>
            <p:ph type="subTitle" idx="1"/>
          </p:nvPr>
        </p:nvSpPr>
        <p:spPr>
          <a:xfrm>
            <a:off x="621792" y="3281532"/>
            <a:ext cx="3200400" cy="957094"/>
          </a:xfrm>
        </p:spPr>
        <p:txBody>
          <a:bodyPr/>
          <a:lstStyle/>
          <a:p>
            <a:pPr eaLnBrk="0" hangingPunct="0">
              <a:spcBef>
                <a:spcPct val="20000"/>
              </a:spcBef>
            </a:pPr>
            <a:r>
              <a:rPr lang="en-US" sz="2400" dirty="0">
                <a:latin typeface="+mj-lt"/>
                <a:cs typeface="Helvetica" pitchFamily="34" charset="0"/>
              </a:rPr>
              <a:t>Connecting Devices And Virtual LANs</a:t>
            </a:r>
          </a:p>
        </p:txBody>
      </p:sp>
      <p:sp>
        <p:nvSpPr>
          <p:cNvPr id="4" name="Text Placeholder 3">
            <a:extLst>
              <a:ext uri="{FF2B5EF4-FFF2-40B4-BE49-F238E27FC236}">
                <a16:creationId xmlns:a16="http://schemas.microsoft.com/office/drawing/2014/main" id="{23E53CB3-A898-4097-BEA0-50B0BE0D68C1}"/>
              </a:ext>
            </a:extLst>
          </p:cNvPr>
          <p:cNvSpPr>
            <a:spLocks noGrp="1"/>
          </p:cNvSpPr>
          <p:nvPr>
            <p:ph type="body" sz="quarter" idx="10"/>
          </p:nvPr>
        </p:nvSpPr>
        <p:spPr>
          <a:xfrm>
            <a:off x="621791" y="4376387"/>
            <a:ext cx="3043303" cy="1362676"/>
          </a:xfrm>
        </p:spPr>
        <p:txBody>
          <a:bodyPr/>
          <a:lstStyle/>
          <a:p>
            <a:r>
              <a:rPr lang="en-US" sz="1800" b="0" noProof="0" dirty="0">
                <a:latin typeface="+mj-lt"/>
                <a:cs typeface="Helvetica" pitchFamily="34" charset="0"/>
              </a:rPr>
              <a:t>Data Communications and Networking, With TCP/IP protocol suite</a:t>
            </a:r>
            <a:br>
              <a:rPr lang="en-US" sz="1800" b="0" noProof="0" dirty="0">
                <a:latin typeface="+mj-lt"/>
                <a:cs typeface="Helvetica" pitchFamily="34" charset="0"/>
              </a:rPr>
            </a:br>
            <a:r>
              <a:rPr lang="en-US" sz="1800" b="0" noProof="0" dirty="0">
                <a:latin typeface="+mj-lt"/>
                <a:cs typeface="Helvetica" pitchFamily="34" charset="0"/>
              </a:rPr>
              <a:t>Sixth Edition</a:t>
            </a:r>
          </a:p>
          <a:p>
            <a:r>
              <a:rPr lang="en-US" sz="1800" b="0" noProof="0" dirty="0">
                <a:latin typeface="+mj-lt"/>
                <a:cs typeface="Helvetica" pitchFamily="34" charset="0"/>
              </a:rPr>
              <a:t>Behrouz A. </a:t>
            </a:r>
            <a:r>
              <a:rPr lang="en-US" sz="1800" b="0" noProof="0" dirty="0" err="1">
                <a:latin typeface="+mj-lt"/>
                <a:cs typeface="Helvetica" pitchFamily="34" charset="0"/>
              </a:rPr>
              <a:t>Forouzan</a:t>
            </a:r>
            <a:endParaRPr lang="en-US" sz="1800" b="0" noProof="0" dirty="0">
              <a:latin typeface="+mj-lt"/>
              <a:cs typeface="Helvetica" pitchFamily="34" charset="0"/>
            </a:endParaRPr>
          </a:p>
        </p:txBody>
      </p:sp>
      <p:pic>
        <p:nvPicPr>
          <p:cNvPr id="7" name="Picture 4">
            <a:extLst>
              <a:ext uri="{FF2B5EF4-FFF2-40B4-BE49-F238E27FC236}">
                <a16:creationId xmlns:a16="http://schemas.microsoft.com/office/drawing/2014/main" id="{A5AB68AE-F8BA-4700-87C5-1CC2B46FD483}"/>
              </a:ext>
              <a:ext uri="{C183D7F6-B498-43B3-948B-1728B52AA6E4}">
                <adec:decorative xmlns:adec="http://schemas.microsoft.com/office/drawing/2017/decorative" val="1"/>
              </a:ext>
            </a:extLst>
          </p:cNvPr>
          <p:cNvPicPr>
            <a:picLocks noGrp="1" noChangeAspect="1"/>
          </p:cNvPicPr>
          <p:nvPr>
            <p:ph type="pic" sz="quarter" idx="11"/>
          </p:nvPr>
        </p:nvPicPr>
        <p:blipFill>
          <a:blip r:embed="rId3"/>
          <a:stretch>
            <a:fillRect/>
          </a:stretch>
        </p:blipFill>
        <p:spPr>
          <a:xfrm>
            <a:off x="4572000" y="892397"/>
            <a:ext cx="4315794" cy="5338161"/>
          </a:xfrm>
          <a:prstGeom prst="rect">
            <a:avLst/>
          </a:prstGeom>
        </p:spPr>
      </p:pic>
      <p:sp>
        <p:nvSpPr>
          <p:cNvPr id="8" name="Text Placeholder 5">
            <a:extLst>
              <a:ext uri="{FF2B5EF4-FFF2-40B4-BE49-F238E27FC236}">
                <a16:creationId xmlns:a16="http://schemas.microsoft.com/office/drawing/2014/main" id="{93006839-73B9-4774-88BA-75CE9CFCF447}"/>
              </a:ext>
            </a:extLst>
          </p:cNvPr>
          <p:cNvSpPr>
            <a:spLocks noGrp="1"/>
          </p:cNvSpPr>
          <p:nvPr>
            <p:ph type="body" sz="quarter" idx="13"/>
          </p:nvPr>
        </p:nvSpPr>
        <p:spPr/>
        <p:txBody>
          <a:bodyPr/>
          <a:lstStyle/>
          <a:p>
            <a:pPr defTabSz="457200">
              <a:spcBef>
                <a:spcPct val="20000"/>
              </a:spcBef>
              <a:defRPr/>
            </a:pPr>
            <a:r>
              <a:rPr lang="en-US" noProof="0" dirty="0"/>
              <a:t>© 2022 McGraw Hill, LLC. All rights reserved. Authorized only for instructor use in the classroom.</a:t>
            </a:r>
          </a:p>
          <a:p>
            <a:pPr defTabSz="457200">
              <a:spcBef>
                <a:spcPct val="20000"/>
              </a:spcBef>
              <a:defRPr/>
            </a:pPr>
            <a:r>
              <a:rPr lang="en-US" noProof="0" dirty="0"/>
              <a:t>No reproduction or further distribution permitted without the prior written consent of McGraw Hill, LLC.</a:t>
            </a:r>
          </a:p>
        </p:txBody>
      </p:sp>
    </p:spTree>
    <p:extLst>
      <p:ext uri="{BB962C8B-B14F-4D97-AF65-F5344CB8AC3E}">
        <p14:creationId xmlns:p14="http://schemas.microsoft.com/office/powerpoint/2010/main" val="3270899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Transparent Switches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A transparent switch is a switch in which the stations are completely unaware of the switch’s existence. If a switch is added or deleted from the system, reconfiguration of the stations is unnecessary.</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10</a:t>
            </a:fld>
            <a:endParaRPr lang="en-US"/>
          </a:p>
        </p:txBody>
      </p:sp>
    </p:spTree>
    <p:extLst>
      <p:ext uri="{BB962C8B-B14F-4D97-AF65-F5344CB8AC3E}">
        <p14:creationId xmlns:p14="http://schemas.microsoft.com/office/powerpoint/2010/main" val="2748747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6.4 Learning switch</a:t>
            </a:r>
          </a:p>
        </p:txBody>
      </p:sp>
      <p:pic>
        <p:nvPicPr>
          <p:cNvPr id="10" name="Picture 2" descr="An illustration depicts learning switch.">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696346" y="1174243"/>
            <a:ext cx="7751307" cy="5007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11</a:t>
            </a:fld>
            <a:endParaRPr lang="en-US"/>
          </a:p>
        </p:txBody>
      </p:sp>
    </p:spTree>
    <p:extLst>
      <p:ext uri="{BB962C8B-B14F-4D97-AF65-F5344CB8AC3E}">
        <p14:creationId xmlns:p14="http://schemas.microsoft.com/office/powerpoint/2010/main" val="995777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Advantages of Switches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A link-layer switch has several advantages over a hub. We discuss only two of them here: </a:t>
            </a:r>
            <a:r>
              <a:rPr lang="en-US" dirty="0">
                <a:solidFill>
                  <a:srgbClr val="00648B"/>
                </a:solidFill>
              </a:rPr>
              <a:t>collision elimination</a:t>
            </a:r>
            <a:r>
              <a:rPr lang="en-US" dirty="0"/>
              <a:t> and </a:t>
            </a:r>
            <a:r>
              <a:rPr lang="en-US" dirty="0">
                <a:solidFill>
                  <a:srgbClr val="00648B"/>
                </a:solidFill>
              </a:rPr>
              <a:t>connecting heterogenous routers</a:t>
            </a:r>
            <a:r>
              <a:rPr lang="en-US" dirty="0"/>
              <a:t>.</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12</a:t>
            </a:fld>
            <a:endParaRPr lang="en-US"/>
          </a:p>
        </p:txBody>
      </p:sp>
    </p:spTree>
    <p:extLst>
      <p:ext uri="{BB962C8B-B14F-4D97-AF65-F5344CB8AC3E}">
        <p14:creationId xmlns:p14="http://schemas.microsoft.com/office/powerpoint/2010/main" val="3549884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6.1.3 Routers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We will discuss routing in a future chapter when we discuss the network layer. In this section, we mention routers to compare them with a two-layer switch and a hub. A router is a three-layer device; it operates in the physical, data-link, and network layers.</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13</a:t>
            </a:fld>
            <a:endParaRPr lang="en-US"/>
          </a:p>
        </p:txBody>
      </p:sp>
    </p:spTree>
    <p:extLst>
      <p:ext uri="{BB962C8B-B14F-4D97-AF65-F5344CB8AC3E}">
        <p14:creationId xmlns:p14="http://schemas.microsoft.com/office/powerpoint/2010/main" val="3395078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6.9 Routing example</a:t>
            </a:r>
          </a:p>
        </p:txBody>
      </p:sp>
      <p:pic>
        <p:nvPicPr>
          <p:cNvPr id="9" name="Picture 2" descr="An illustration shows the routing of a 10-Gigabit L A N. ">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1483050"/>
            <a:ext cx="8595360" cy="4492463"/>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14</a:t>
            </a:fld>
            <a:endParaRPr lang="en-US"/>
          </a:p>
        </p:txBody>
      </p:sp>
    </p:spTree>
    <p:extLst>
      <p:ext uri="{BB962C8B-B14F-4D97-AF65-F5344CB8AC3E}">
        <p14:creationId xmlns:p14="http://schemas.microsoft.com/office/powerpoint/2010/main" val="4212549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solidFill>
                  <a:schemeClr val="tx1"/>
                </a:solidFill>
              </a:rPr>
              <a:t>6-2 VIRTUAL LANS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r>
              <a:rPr lang="en-US" dirty="0">
                <a:latin typeface="Times-Roman"/>
              </a:rPr>
              <a:t>A station is considered part of a LAN if it physically belongs to that LAN. The criterion of membership is geographic. What happens if we need a virtual connection between two stations belonging to two different physical LANs? We can roughly define a virtual local area network (VLAN) as a local area network configured by software, not by physical wiring.</a:t>
            </a:r>
            <a:endParaRPr lang="en-US" dirty="0"/>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15</a:t>
            </a:fld>
            <a:endParaRPr lang="en-US"/>
          </a:p>
        </p:txBody>
      </p:sp>
    </p:spTree>
    <p:extLst>
      <p:ext uri="{BB962C8B-B14F-4D97-AF65-F5344CB8AC3E}">
        <p14:creationId xmlns:p14="http://schemas.microsoft.com/office/powerpoint/2010/main" val="2197604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6.10 A switch connecting three LANs</a:t>
            </a:r>
          </a:p>
        </p:txBody>
      </p:sp>
      <p:pic>
        <p:nvPicPr>
          <p:cNvPr id="9" name="Picture 2" descr="&quot;An illustration shows a switch connected to three local area networks labeled group 1 (with three host devices), group 2 (with two host devices), and group 3 (with four host devices).&quot;">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2114018"/>
            <a:ext cx="8595360" cy="3230526"/>
          </a:xfrm>
          <a:prstGeom prst="rect">
            <a:avLst/>
          </a:prstGeom>
        </p:spPr>
      </p:pic>
      <p:sp>
        <p:nvSpPr>
          <p:cNvPr id="6" name="Slide Number Placeholder 3">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16</a:t>
            </a:fld>
            <a:endParaRPr lang="en-US"/>
          </a:p>
        </p:txBody>
      </p:sp>
    </p:spTree>
    <p:extLst>
      <p:ext uri="{BB962C8B-B14F-4D97-AF65-F5344CB8AC3E}">
        <p14:creationId xmlns:p14="http://schemas.microsoft.com/office/powerpoint/2010/main" val="627900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6.11 A switch using VLAN software</a:t>
            </a:r>
          </a:p>
        </p:txBody>
      </p:sp>
      <p:pic>
        <p:nvPicPr>
          <p:cNvPr id="9" name="Picture 2" descr="An illustration shows the switch with V L A N software.">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1952491"/>
            <a:ext cx="8595360" cy="3598205"/>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17</a:t>
            </a:fld>
            <a:endParaRPr lang="en-US"/>
          </a:p>
        </p:txBody>
      </p:sp>
    </p:spTree>
    <p:extLst>
      <p:ext uri="{BB962C8B-B14F-4D97-AF65-F5344CB8AC3E}">
        <p14:creationId xmlns:p14="http://schemas.microsoft.com/office/powerpoint/2010/main" val="895575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6.12 Two switches in a backbone using VLAN software</a:t>
            </a:r>
          </a:p>
        </p:txBody>
      </p:sp>
      <p:pic>
        <p:nvPicPr>
          <p:cNvPr id="9" name="Picture 2" descr="An illustration shows the backbone switch and V L A N.">
            <a:extLst>
              <a:ext uri="{FF2B5EF4-FFF2-40B4-BE49-F238E27FC236}">
                <a16:creationId xmlns:a16="http://schemas.microsoft.com/office/drawing/2014/main" id="{9ED81147-7411-4DDD-824A-70D7BBE5EBC2}"/>
              </a:ext>
            </a:extLst>
          </p:cNvPr>
          <p:cNvPicPr>
            <a:picLocks noChangeAspect="1"/>
          </p:cNvPicPr>
          <p:nvPr/>
        </p:nvPicPr>
        <p:blipFill>
          <a:blip r:embed="rId2"/>
          <a:stretch>
            <a:fillRect/>
          </a:stretch>
        </p:blipFill>
        <p:spPr>
          <a:xfrm>
            <a:off x="274320" y="1574681"/>
            <a:ext cx="8595360" cy="4200789"/>
          </a:xfrm>
          <a:prstGeom prst="rect">
            <a:avLst/>
          </a:prstGeom>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18</a:t>
            </a:fld>
            <a:endParaRPr lang="en-US"/>
          </a:p>
        </p:txBody>
      </p:sp>
    </p:spTree>
    <p:extLst>
      <p:ext uri="{BB962C8B-B14F-4D97-AF65-F5344CB8AC3E}">
        <p14:creationId xmlns:p14="http://schemas.microsoft.com/office/powerpoint/2010/main" val="2952319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6.2.1 Membership</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What characteristic can be used to group stations in a VLAN? Vendors use different characteristics such as interface numbers, port numbers, MAC addresses, IP addresses, IP multicast addresses, or a combination of two or more of these.</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19</a:t>
            </a:fld>
            <a:endParaRPr lang="en-US"/>
          </a:p>
        </p:txBody>
      </p:sp>
    </p:spTree>
    <p:extLst>
      <p:ext uri="{BB962C8B-B14F-4D97-AF65-F5344CB8AC3E}">
        <p14:creationId xmlns:p14="http://schemas.microsoft.com/office/powerpoint/2010/main" val="432239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noProof="0" dirty="0">
                <a:solidFill>
                  <a:schemeClr val="tx1"/>
                </a:solidFill>
              </a:rPr>
              <a:t>Chapter 6: Outline</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marL="457200" indent="-457200">
              <a:spcBef>
                <a:spcPts val="1200"/>
              </a:spcBef>
              <a:spcAft>
                <a:spcPts val="1200"/>
              </a:spcAft>
            </a:pPr>
            <a:r>
              <a:rPr lang="en-US" noProof="0" dirty="0">
                <a:solidFill>
                  <a:schemeClr val="tx1"/>
                </a:solidFill>
                <a:latin typeface="+mj-lt"/>
              </a:rPr>
              <a:t>6.1</a:t>
            </a:r>
            <a:r>
              <a:rPr lang="en-US" dirty="0">
                <a:solidFill>
                  <a:schemeClr val="tx1"/>
                </a:solidFill>
                <a:latin typeface="+mj-lt"/>
              </a:rPr>
              <a:t>	Connecting Devices</a:t>
            </a:r>
          </a:p>
          <a:p>
            <a:pPr marL="457200" indent="-457200">
              <a:spcBef>
                <a:spcPts val="1200"/>
              </a:spcBef>
              <a:spcAft>
                <a:spcPts val="1200"/>
              </a:spcAft>
            </a:pPr>
            <a:r>
              <a:rPr lang="en-US" dirty="0">
                <a:solidFill>
                  <a:schemeClr val="tx1"/>
                </a:solidFill>
                <a:latin typeface="+mj-lt"/>
              </a:rPr>
              <a:t>6.2	Virtual LANS</a:t>
            </a:r>
            <a:endParaRPr lang="en-US" noProof="0" dirty="0">
              <a:solidFill>
                <a:schemeClr val="tx1"/>
              </a:solidFill>
              <a:latin typeface="+mj-lt"/>
            </a:endParaRPr>
          </a:p>
        </p:txBody>
      </p:sp>
      <p:sp>
        <p:nvSpPr>
          <p:cNvPr id="2" name="Slide Number Placeholder 3">
            <a:extLst>
              <a:ext uri="{FF2B5EF4-FFF2-40B4-BE49-F238E27FC236}">
                <a16:creationId xmlns:a16="http://schemas.microsoft.com/office/drawing/2014/main" id="{44CF4437-E762-42BE-A678-B75D7632DDA2}"/>
              </a:ext>
            </a:extLst>
          </p:cNvPr>
          <p:cNvSpPr>
            <a:spLocks noGrp="1"/>
          </p:cNvSpPr>
          <p:nvPr>
            <p:ph type="sldNum" sz="quarter" idx="10"/>
          </p:nvPr>
        </p:nvSpPr>
        <p:spPr/>
        <p:txBody>
          <a:bodyPr/>
          <a:lstStyle/>
          <a:p>
            <a:fld id="{68151E55-6873-49E2-B8D5-2F265E6F1973}" type="slidenum">
              <a:rPr lang="en-US" smtClean="0"/>
              <a:pPr/>
              <a:t>2</a:t>
            </a:fld>
            <a:endParaRPr lang="en-US"/>
          </a:p>
        </p:txBody>
      </p:sp>
    </p:spTree>
    <p:extLst>
      <p:ext uri="{BB962C8B-B14F-4D97-AF65-F5344CB8AC3E}">
        <p14:creationId xmlns:p14="http://schemas.microsoft.com/office/powerpoint/2010/main" val="1169824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6.2.4 Advantages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There are several advantages to using VLANs:</a:t>
            </a:r>
          </a:p>
          <a:p>
            <a:pPr marL="347472" indent="-347472">
              <a:buFont typeface="Arial" panose="020B0604020202020204" pitchFamily="34" charset="0"/>
              <a:buChar char="•"/>
              <a:tabLst>
                <a:tab pos="285750" algn="l"/>
                <a:tab pos="461963" algn="l"/>
              </a:tabLst>
              <a:defRPr/>
            </a:pPr>
            <a:r>
              <a:rPr lang="en-US" dirty="0"/>
              <a:t>Cost and time reduction</a:t>
            </a:r>
          </a:p>
          <a:p>
            <a:pPr marL="347472" indent="-347472">
              <a:buFont typeface="Arial" panose="020B0604020202020204" pitchFamily="34" charset="0"/>
              <a:buChar char="•"/>
              <a:tabLst>
                <a:tab pos="285750" algn="l"/>
                <a:tab pos="461963" algn="l"/>
              </a:tabLst>
              <a:defRPr/>
            </a:pPr>
            <a:r>
              <a:rPr lang="en-US" dirty="0"/>
              <a:t>Creating virtual work groups</a:t>
            </a:r>
          </a:p>
          <a:p>
            <a:pPr marL="347472" indent="-347472">
              <a:buFont typeface="Arial" panose="020B0604020202020204" pitchFamily="34" charset="0"/>
              <a:buChar char="•"/>
              <a:tabLst>
                <a:tab pos="285750" algn="l"/>
                <a:tab pos="461963" algn="l"/>
              </a:tabLst>
              <a:defRPr/>
            </a:pPr>
            <a:r>
              <a:rPr lang="en-US" dirty="0"/>
              <a:t>Security </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20</a:t>
            </a:fld>
            <a:endParaRPr lang="en-US"/>
          </a:p>
        </p:txBody>
      </p:sp>
    </p:spTree>
    <p:extLst>
      <p:ext uri="{BB962C8B-B14F-4D97-AF65-F5344CB8AC3E}">
        <p14:creationId xmlns:p14="http://schemas.microsoft.com/office/powerpoint/2010/main" val="17114663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Cost and Time Reduction</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VLANs can reduce the migration cost of stations going from one group to another. Physical reconfiguration takes time and is costly. Instead of physically moving one station to another segment or even to another switch, it is much easier and quicker to move it by using software.</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21</a:t>
            </a:fld>
            <a:endParaRPr lang="en-US"/>
          </a:p>
        </p:txBody>
      </p:sp>
    </p:spTree>
    <p:extLst>
      <p:ext uri="{BB962C8B-B14F-4D97-AF65-F5344CB8AC3E}">
        <p14:creationId xmlns:p14="http://schemas.microsoft.com/office/powerpoint/2010/main" val="1275612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Creating Virtual Work Groups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VLANs can be used to create virtual work groups. For example, in a campus environment, professors working on the same project can send broadcast messages to one another without the necessity of belonging to the same department. This can reduce traffic if the multicasting capability of IP was previously used.</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22</a:t>
            </a:fld>
            <a:endParaRPr lang="en-US"/>
          </a:p>
        </p:txBody>
      </p:sp>
    </p:spTree>
    <p:extLst>
      <p:ext uri="{BB962C8B-B14F-4D97-AF65-F5344CB8AC3E}">
        <p14:creationId xmlns:p14="http://schemas.microsoft.com/office/powerpoint/2010/main" val="2490622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Security</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10"/>
            <a:ext cx="8458200" cy="5075964"/>
          </a:xfrm>
        </p:spPr>
        <p:txBody>
          <a:bodyPr/>
          <a:lstStyle/>
          <a:p>
            <a:pPr>
              <a:defRPr/>
            </a:pPr>
            <a:r>
              <a:rPr lang="en-US" dirty="0"/>
              <a:t>VLANs provide an extra measure of security. People belonging to the same group can send broadcast messages with the guaranteed assurance that users in other groups will not receive these messages.</a:t>
            </a:r>
          </a:p>
        </p:txBody>
      </p:sp>
      <p:sp>
        <p:nvSpPr>
          <p:cNvPr id="4" name="Slide Number Placeholder 3">
            <a:extLst>
              <a:ext uri="{FF2B5EF4-FFF2-40B4-BE49-F238E27FC236}">
                <a16:creationId xmlns:a16="http://schemas.microsoft.com/office/drawing/2014/main" id="{406609ED-3F07-4501-94BB-CEE6A74EDF21}"/>
              </a:ext>
            </a:extLst>
          </p:cNvPr>
          <p:cNvSpPr>
            <a:spLocks noGrp="1"/>
          </p:cNvSpPr>
          <p:nvPr>
            <p:ph type="sldNum" sz="quarter" idx="10"/>
          </p:nvPr>
        </p:nvSpPr>
        <p:spPr/>
        <p:txBody>
          <a:bodyPr/>
          <a:lstStyle/>
          <a:p>
            <a:fld id="{68151E55-6873-49E2-B8D5-2F265E6F1973}" type="slidenum">
              <a:rPr lang="en-US" smtClean="0"/>
              <a:pPr/>
              <a:t>23</a:t>
            </a:fld>
            <a:endParaRPr lang="en-US"/>
          </a:p>
        </p:txBody>
      </p:sp>
    </p:spTree>
    <p:extLst>
      <p:ext uri="{BB962C8B-B14F-4D97-AF65-F5344CB8AC3E}">
        <p14:creationId xmlns:p14="http://schemas.microsoft.com/office/powerpoint/2010/main" val="3850417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1F94D74-BA49-499E-9CA3-6ADAFCEA393A}"/>
              </a:ext>
            </a:extLst>
          </p:cNvPr>
          <p:cNvSpPr>
            <a:spLocks noGrp="1"/>
          </p:cNvSpPr>
          <p:nvPr>
            <p:ph type="title"/>
          </p:nvPr>
        </p:nvSpPr>
        <p:spPr/>
        <p:txBody>
          <a:bodyPr/>
          <a:lstStyle/>
          <a:p>
            <a:r>
              <a:rPr lang="en-US" noProof="0" dirty="0">
                <a:latin typeface="+mj-lt"/>
              </a:rPr>
              <a:t>End of Main Content</a:t>
            </a:r>
          </a:p>
        </p:txBody>
      </p:sp>
      <p:sp>
        <p:nvSpPr>
          <p:cNvPr id="3" name="Text Placeholder 2">
            <a:extLst>
              <a:ext uri="{FF2B5EF4-FFF2-40B4-BE49-F238E27FC236}">
                <a16:creationId xmlns:a16="http://schemas.microsoft.com/office/drawing/2014/main" id="{F3E85652-D4EB-4ED2-BBA6-8823DD779F76}"/>
              </a:ext>
            </a:extLst>
          </p:cNvPr>
          <p:cNvSpPr>
            <a:spLocks noGrp="1"/>
          </p:cNvSpPr>
          <p:nvPr>
            <p:ph type="body" sz="quarter" idx="13"/>
          </p:nvPr>
        </p:nvSpPr>
        <p:spPr/>
        <p:txBody>
          <a:bodyPr/>
          <a:lstStyle/>
          <a:p>
            <a:pPr defTabSz="457200">
              <a:spcBef>
                <a:spcPct val="20000"/>
              </a:spcBef>
              <a:defRPr/>
            </a:pPr>
            <a:r>
              <a:rPr lang="en-US" noProof="0" dirty="0"/>
              <a:t>© 2022 McGraw Hill, LLC. All rights reserved. Authorized only for instructor use in the classroom.</a:t>
            </a:r>
          </a:p>
          <a:p>
            <a:pPr defTabSz="457200">
              <a:spcBef>
                <a:spcPct val="20000"/>
              </a:spcBef>
              <a:defRPr/>
            </a:pPr>
            <a:r>
              <a:rPr lang="en-US" noProof="0" dirty="0"/>
              <a:t>No reproduction or further distribution permitted without the prior written consent of McGraw Hill, LLC.</a:t>
            </a:r>
          </a:p>
        </p:txBody>
      </p:sp>
    </p:spTree>
    <p:extLst>
      <p:ext uri="{BB962C8B-B14F-4D97-AF65-F5344CB8AC3E}">
        <p14:creationId xmlns:p14="http://schemas.microsoft.com/office/powerpoint/2010/main" val="1202583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88242-31AB-427B-8857-866D707A4965}"/>
              </a:ext>
            </a:extLst>
          </p:cNvPr>
          <p:cNvSpPr>
            <a:spLocks noGrp="1"/>
          </p:cNvSpPr>
          <p:nvPr>
            <p:ph type="title"/>
          </p:nvPr>
        </p:nvSpPr>
        <p:spPr/>
        <p:txBody>
          <a:bodyPr/>
          <a:lstStyle/>
          <a:p>
            <a:r>
              <a:rPr lang="en-US" noProof="0" dirty="0">
                <a:latin typeface="+mj-lt"/>
              </a:rPr>
              <a:t>Accessibility Content: Text Alternatives for Images</a:t>
            </a:r>
          </a:p>
        </p:txBody>
      </p:sp>
      <p:sp>
        <p:nvSpPr>
          <p:cNvPr id="3" name="Slide Number Placeholder 2">
            <a:extLst>
              <a:ext uri="{FF2B5EF4-FFF2-40B4-BE49-F238E27FC236}">
                <a16:creationId xmlns:a16="http://schemas.microsoft.com/office/drawing/2014/main" id="{1F1A22A6-5892-44B9-8F18-DBE73AC5F810}"/>
              </a:ext>
            </a:extLst>
          </p:cNvPr>
          <p:cNvSpPr>
            <a:spLocks noGrp="1"/>
          </p:cNvSpPr>
          <p:nvPr>
            <p:ph type="sldNum" sz="quarter" idx="10"/>
          </p:nvPr>
        </p:nvSpPr>
        <p:spPr/>
        <p:txBody>
          <a:bodyPr/>
          <a:lstStyle/>
          <a:p>
            <a:fld id="{68151E55-6873-49E2-B8D5-2F265E6F1973}" type="slidenum">
              <a:rPr lang="en-US" smtClean="0"/>
              <a:pPr/>
              <a:t>25</a:t>
            </a:fld>
            <a:endParaRPr lang="en-US"/>
          </a:p>
        </p:txBody>
      </p:sp>
    </p:spTree>
    <p:extLst>
      <p:ext uri="{BB962C8B-B14F-4D97-AF65-F5344CB8AC3E}">
        <p14:creationId xmlns:p14="http://schemas.microsoft.com/office/powerpoint/2010/main" val="1997930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6.1 Three categories of connecting devices</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figure shows a hub, link-layer switches, and router present at the center. The five layers: Physical, Data-link, Network, Transport, and Application are present on both sides</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57252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6.2 A hub</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 hub connects to four host devices A, B, C, and D. A and D sent data to hub. The hub sent maintained message to B and discarded message to C and D.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27276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6.3 Link-layer switch</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Four host devices connect to the four ports in a switch. The port 1 address is 71:2B:13:45:61:41, port 2 address is 71:2B:13:45:61:41, port 3 address is 64:2B:13:45:61:12 and port 4 address is 64:2B:13:45:61:13. A switching table lists the address and its port number.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430616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6.4 Learning switch</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Four host devices A, B, C, and D connect to the four ports in a switch. The port 1 address is 71:2B:13:45:61:41, port 2 address is 71:2B:13:45:61:42, port 3 address is 64:2B:13:45:61:12 and port 4 address is 64:2B:13:45:61:13. Five switching tables with address and port are shown above. Table (a)- original represents address and port. Table (b) - after A sends a frame to D represents address 71:2B:13:45:61:41 and port 1. Table (c) - After D sends a frame to B represents address 71:2B:13:45:61:41 and port 1 and 64:2B:13:45:61:13 and port 4. Table (d) - after B sends a frame to A represents 71:2B:13:45:61:41 and port 1, 64:2B:13:45:61:13 and port 4, and 71:2B:13:45:61:42 and port 2. Table (e) - After C sends a frame to D represents 71:2B:13:45:61:41 and port 1, 64:2B:13:45:61:13 and port 4, 71:2B:13:45:61:42 and port 2 and 64:2B:13:45:61:12 and port 3.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23147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i="0" dirty="0">
                <a:solidFill>
                  <a:schemeClr val="tx1"/>
                </a:solidFill>
              </a:rPr>
              <a:t>6-1 CONNECTING DEVICES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r>
              <a:rPr lang="en-US" dirty="0">
                <a:latin typeface="Times-Roman"/>
              </a:rPr>
              <a:t>Hosts and networks do not normally operate in isolation. We use connecting devices to connect hosts together to make a network or to connect networks together to make an internet. Connecting devices can operate in different layers of the Internet model. We discuss three kinds of connecting devices: hubs, link-layer switches, and routers.</a:t>
            </a:r>
            <a:endParaRPr lang="en-US" dirty="0"/>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3</a:t>
            </a:fld>
            <a:endParaRPr lang="en-US"/>
          </a:p>
        </p:txBody>
      </p:sp>
    </p:spTree>
    <p:extLst>
      <p:ext uri="{BB962C8B-B14F-4D97-AF65-F5344CB8AC3E}">
        <p14:creationId xmlns:p14="http://schemas.microsoft.com/office/powerpoint/2010/main" val="2683821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6.5 Loop problem in a learning switch (Part a)</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Figure (a) shows Station A sends a frame to station D. L A N 1 includes systems A, B, and C connected to a station that connects to two switches with port numbers 1. L A N 2 has systems D E F connected to a station which connects to switches with port numbers 2.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98151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6.5 Loop problem in a learning switch (Part b)</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Figure (b) shows Both switches forward the frame. Both switches connect with a station to two switches with address A and port numbers 1, L A N 2 includes systems D, E and F joined to station to controls with port numbers 2, where two copies of the frame on L A N 2.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94694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6.5 Loop problem in a learning switch (Part c)</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Figure (c) shows Both switches forward the frame. Both switches forward the structure represents L A N 1 includes systems A, B, and C connected to the station to two buttons with numbers 1. L A N 2 with systems D E and F joined the station to two switches with numbers two and addressed A and port 2, where two copies of the frame on L A N 1.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33752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6.5 Loop problem in a learning switch (Part d)</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Figure (d) shows Both switches forward the frame. Both switches connect with the station with two controls with numbers one and L A N 2 includes systems D E F connected to the station with two buttons with numbers with address A and port 1, where two copies of the frame on L A N 2.</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28550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6.6 A system of connected LANs and its graph (Part a)</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figure (a) shows L A N 1 connected to two switches S1 and S 2, with numbers 1. S1 tied to L A N 2, S4 with numbers 2 and 1. S 2 associated with L A N 3, L A N 3 to S 5 with numbers 2 and 1. S 3 connected to L A N 2 with number 1, L A N 3 with number 2, and L A N 4 with number 3. S 4 associated with L A N 4, L A N 4 to S 5 with number 2.</a:t>
            </a:r>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17714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6.6 A system of connected LANs and its graph (Part b)</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The figure (b) shows S1 is connected to L A N 1 and L A N 2 with 1. L A N 1 is connected to S 1 and S 2 with 0. S2 is connected to L A N 1 and L A N 3 with 1. L A N 2 is connected to S 1, S 3 and S 4 with 0. S3 is connected to L A N 2 and L A N 3 with 1 and directly connected with L A N 4. L A N 3 is connected to S 2, S 3 and S 5 with 0. S4 is connected to L A N 2 and L A N 4 with 1. L A N 4 is connected to S 4 and S 5 with 0. S5 is connected to L A N 3 and L A N 4 with 1.</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70184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6.7 Finding the shortest path and the spanning tree for a switch.</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In the illustration, Root S 1 with number 0 connects to L A N 1 with number 1 which connects to S 2 with number 1. S2 connects to L A N 3 with number 2. S 1 connects to L A N 2 with number 1 that connects to S 3 with number 1. L A N 2 connects to S 4 with number1 that connects to L A N 4 with number 2 and it connects to S 5 with number 2.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59918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6.8 Forwarding and blocking ports after using spanning tree algorithm</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endParaRPr lang="en-US" noProof="0" dirty="0">
              <a:latin typeface="+mj-lt"/>
              <a:hlinkClick r:id="rId3" action="ppaction://hlinksldjump"/>
            </a:endParaRP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An illustration shows a connection from the port 1 of Root bridge S1 to L A N 1 and LAN 2. LAN 1 connects to port 1 of S2. Port 2 of S2 connects to LAN 3. LAN 2 connects to port 1 of S4 and port 1 of S3. Port 2 of S4 connects to LAN 4 which in turn connects to S5. The connection between port 3 of S3 and LAN 4, port 2 of S3 and LAN 3, and LAN 3 to port 1 of S5 are blocking.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93222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6.9 Routing example</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A10 Gigabit L A N has a switch that connects to a server and to wo gigabit LANs. The Gigabit L A Ns has a switch connected to two systems. The router connects to the rest of internet. </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530021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6.11 A switch using VLAN software</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p:txBody>
          <a:bodyPr/>
          <a:lstStyle/>
          <a:p>
            <a:r>
              <a:rPr lang="en-US" dirty="0"/>
              <a:t>An illustration shows a switch with V L A N software connected to V L A N 1 with three systems, V L A N 2 with two systems, and V L A N 3 with four designs.</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656899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6.1 Three categories of connecting devices</a:t>
            </a:r>
          </a:p>
        </p:txBody>
      </p:sp>
      <p:pic>
        <p:nvPicPr>
          <p:cNvPr id="10" name="Picture 2" descr="An illustration shows the router, link-layer switches, and Hub.">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365760" y="2301637"/>
            <a:ext cx="8412480" cy="2371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4</a:t>
            </a:fld>
            <a:endParaRPr lang="en-US"/>
          </a:p>
        </p:txBody>
      </p:sp>
    </p:spTree>
    <p:extLst>
      <p:ext uri="{BB962C8B-B14F-4D97-AF65-F5344CB8AC3E}">
        <p14:creationId xmlns:p14="http://schemas.microsoft.com/office/powerpoint/2010/main" val="1180295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BD4DC-B29D-4077-A952-3D6776ED8ABC}"/>
              </a:ext>
            </a:extLst>
          </p:cNvPr>
          <p:cNvSpPr>
            <a:spLocks noGrp="1"/>
          </p:cNvSpPr>
          <p:nvPr>
            <p:ph type="title"/>
          </p:nvPr>
        </p:nvSpPr>
        <p:spPr/>
        <p:txBody>
          <a:bodyPr>
            <a:noAutofit/>
          </a:bodyPr>
          <a:lstStyle/>
          <a:p>
            <a:r>
              <a:rPr lang="en-US" altLang="en-US" i="1" dirty="0">
                <a:solidFill>
                  <a:schemeClr val="tx1"/>
                </a:solidFill>
              </a:rPr>
              <a:t>Figure 6.12 Two switches in a backbone using VLAN software</a:t>
            </a:r>
            <a:r>
              <a:rPr lang="en-US" noProof="0" dirty="0"/>
              <a:t> </a:t>
            </a:r>
            <a:r>
              <a:rPr lang="en-US" i="1" noProof="0" dirty="0">
                <a:solidFill>
                  <a:schemeClr val="tx1"/>
                </a:solidFill>
              </a:rPr>
              <a:t>- Text Alternative</a:t>
            </a:r>
          </a:p>
        </p:txBody>
      </p:sp>
      <p:sp>
        <p:nvSpPr>
          <p:cNvPr id="3" name="Text Placeholder 2">
            <a:extLst>
              <a:ext uri="{FF2B5EF4-FFF2-40B4-BE49-F238E27FC236}">
                <a16:creationId xmlns:a16="http://schemas.microsoft.com/office/drawing/2014/main" id="{D25C41FC-4A63-4805-8E6E-36C2F99BE993}"/>
              </a:ext>
            </a:extLst>
          </p:cNvPr>
          <p:cNvSpPr>
            <a:spLocks noGrp="1"/>
          </p:cNvSpPr>
          <p:nvPr>
            <p:ph type="body" sz="quarter" idx="14"/>
          </p:nvPr>
        </p:nvSpPr>
        <p:spPr/>
        <p:txBody>
          <a:bodyPr/>
          <a:lstStyle/>
          <a:p>
            <a:r>
              <a:rPr lang="en-US" noProof="0" dirty="0">
                <a:latin typeface="+mj-lt"/>
                <a:hlinkClick r:id="rId2" action="ppaction://hlinksldjump"/>
              </a:rPr>
              <a:t>Return to parent-slide containing images.</a:t>
            </a:r>
          </a:p>
        </p:txBody>
      </p:sp>
      <p:sp>
        <p:nvSpPr>
          <p:cNvPr id="4" name="Content Placeholder 3">
            <a:extLst>
              <a:ext uri="{FF2B5EF4-FFF2-40B4-BE49-F238E27FC236}">
                <a16:creationId xmlns:a16="http://schemas.microsoft.com/office/drawing/2014/main" id="{682B4685-AFF6-4664-AF0E-CBEF4179CF57}"/>
              </a:ext>
            </a:extLst>
          </p:cNvPr>
          <p:cNvSpPr>
            <a:spLocks noGrp="1"/>
          </p:cNvSpPr>
          <p:nvPr>
            <p:ph sz="quarter" idx="16"/>
          </p:nvPr>
        </p:nvSpPr>
        <p:spPr>
          <a:xfrm>
            <a:off x="342900" y="1397001"/>
            <a:ext cx="7863840" cy="4846320"/>
          </a:xfrm>
        </p:spPr>
        <p:txBody>
          <a:bodyPr/>
          <a:lstStyle/>
          <a:p>
            <a:r>
              <a:rPr lang="en-US" dirty="0"/>
              <a:t>An illustration shows a backbone switch connects to switch A and switch B. Switch A connects to two systems and switch B connects to one system in V L A N 1. Switch A connects to 1 system and switch B connects to 1 system in V L A N 2. Switch A connects to 2 systems and switch B connects to 2 systems in V L A N 3.</a:t>
            </a:r>
            <a:endParaRPr lang="en-US" noProof="0" dirty="0"/>
          </a:p>
        </p:txBody>
      </p:sp>
      <p:sp>
        <p:nvSpPr>
          <p:cNvPr id="5" name="Text Placeholder 4">
            <a:extLst>
              <a:ext uri="{FF2B5EF4-FFF2-40B4-BE49-F238E27FC236}">
                <a16:creationId xmlns:a16="http://schemas.microsoft.com/office/drawing/2014/main" id="{0025395E-AB4F-4DE4-8CC5-2D362FE97424}"/>
              </a:ext>
            </a:extLst>
          </p:cNvPr>
          <p:cNvSpPr>
            <a:spLocks noGrp="1"/>
          </p:cNvSpPr>
          <p:nvPr>
            <p:ph type="body" sz="quarter" idx="17"/>
          </p:nvPr>
        </p:nvSpPr>
        <p:spPr/>
        <p:txBody>
          <a:bodyPr>
            <a:normAutofit fontScale="92500" lnSpcReduction="20000"/>
          </a:bodyPr>
          <a:lstStyle/>
          <a:p>
            <a:r>
              <a:rPr lang="en-US" noProof="0" dirty="0">
                <a:latin typeface="+mj-lt"/>
                <a:hlinkClick r:id="rId2" action="ppaction://hlinksldjump"/>
              </a:rPr>
              <a:t>Return to parent-slide containing images.</a:t>
            </a:r>
          </a:p>
        </p:txBody>
      </p:sp>
      <p:sp>
        <p:nvSpPr>
          <p:cNvPr id="6" name="Slide Number Placeholder 5">
            <a:extLst>
              <a:ext uri="{FF2B5EF4-FFF2-40B4-BE49-F238E27FC236}">
                <a16:creationId xmlns:a16="http://schemas.microsoft.com/office/drawing/2014/main" id="{58370D88-AB9B-47B4-9537-948FBA614E16}"/>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151E55-6873-49E2-B8D5-2F265E6F1973}" type="slidenum">
              <a:rPr kumimoji="0" lang="en-US" sz="800" b="0" i="0" u="none" strike="noStrike" kern="1200" cap="none" spc="0" normalizeH="0" baseline="0" noProof="0" smtClean="0">
                <a:ln>
                  <a:noFill/>
                </a:ln>
                <a:solidFill>
                  <a:srgbClr val="000000">
                    <a:lumMod val="65000"/>
                    <a:lumOff val="3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800" b="0" i="0" u="none" strike="noStrike" kern="120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3140064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6.1.1 Hubs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A hub is a device that operates only in the physical layer. Signals that carry information within a network can travel a fixed distance before attenuation endangers the integrity of the data. A repeater receives a signal and, before it becomes too weak or corrupted, regenerates and retimes the original bit pattern.</a:t>
            </a:r>
          </a:p>
        </p:txBody>
      </p:sp>
      <p:sp>
        <p:nvSpPr>
          <p:cNvPr id="2" name="Slide Number Placeholder 3">
            <a:extLst>
              <a:ext uri="{FF2B5EF4-FFF2-40B4-BE49-F238E27FC236}">
                <a16:creationId xmlns:a16="http://schemas.microsoft.com/office/drawing/2014/main" id="{157E8D1A-C020-43D5-90BB-626EFF096788}"/>
              </a:ext>
            </a:extLst>
          </p:cNvPr>
          <p:cNvSpPr>
            <a:spLocks noGrp="1"/>
          </p:cNvSpPr>
          <p:nvPr>
            <p:ph type="sldNum" sz="quarter" idx="10"/>
          </p:nvPr>
        </p:nvSpPr>
        <p:spPr/>
        <p:txBody>
          <a:bodyPr/>
          <a:lstStyle/>
          <a:p>
            <a:fld id="{68151E55-6873-49E2-B8D5-2F265E6F1973}" type="slidenum">
              <a:rPr lang="en-US" smtClean="0"/>
              <a:pPr/>
              <a:t>5</a:t>
            </a:fld>
            <a:endParaRPr lang="en-US"/>
          </a:p>
        </p:txBody>
      </p:sp>
    </p:spTree>
    <p:extLst>
      <p:ext uri="{BB962C8B-B14F-4D97-AF65-F5344CB8AC3E}">
        <p14:creationId xmlns:p14="http://schemas.microsoft.com/office/powerpoint/2010/main" val="1779642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6.2 A hub</a:t>
            </a:r>
          </a:p>
        </p:txBody>
      </p:sp>
      <p:pic>
        <p:nvPicPr>
          <p:cNvPr id="10" name="Picture 2" descr="An illustration shows a Hub. ">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274320" y="2052595"/>
            <a:ext cx="8595360" cy="2782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6</a:t>
            </a:fld>
            <a:endParaRPr lang="en-US"/>
          </a:p>
        </p:txBody>
      </p:sp>
    </p:spTree>
    <p:extLst>
      <p:ext uri="{BB962C8B-B14F-4D97-AF65-F5344CB8AC3E}">
        <p14:creationId xmlns:p14="http://schemas.microsoft.com/office/powerpoint/2010/main" val="3978402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6.1.2 Link-Layer Switches</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A link-layer switch (or switch) operates in both the physical and the data-link layers. As a physical-layer device, it regenerates the signal it receives. As a link-layer device, the link-layer switch can check the MAC addresses (source and destination) contained</a:t>
            </a:r>
          </a:p>
          <a:p>
            <a:pPr>
              <a:defRPr/>
            </a:pPr>
            <a:r>
              <a:rPr lang="en-US" dirty="0"/>
              <a:t>in the frame.</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7</a:t>
            </a:fld>
            <a:endParaRPr lang="en-US"/>
          </a:p>
        </p:txBody>
      </p:sp>
    </p:spTree>
    <p:extLst>
      <p:ext uri="{BB962C8B-B14F-4D97-AF65-F5344CB8AC3E}">
        <p14:creationId xmlns:p14="http://schemas.microsoft.com/office/powerpoint/2010/main" val="962304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dirty="0">
                <a:solidFill>
                  <a:schemeClr val="tx1"/>
                </a:solidFill>
              </a:rPr>
              <a:t>Filtering</a:t>
            </a:r>
          </a:p>
        </p:txBody>
      </p:sp>
      <p:sp>
        <p:nvSpPr>
          <p:cNvPr id="8" name="Content Placeholder 2">
            <a:extLst>
              <a:ext uri="{FF2B5EF4-FFF2-40B4-BE49-F238E27FC236}">
                <a16:creationId xmlns:a16="http://schemas.microsoft.com/office/drawing/2014/main" id="{7FAEA6A5-BBAD-4D40-8C38-B02CFBC8F971}"/>
              </a:ext>
            </a:extLst>
          </p:cNvPr>
          <p:cNvSpPr>
            <a:spLocks noGrp="1"/>
          </p:cNvSpPr>
          <p:nvPr>
            <p:ph sz="quarter" idx="11"/>
          </p:nvPr>
        </p:nvSpPr>
        <p:spPr>
          <a:xfrm>
            <a:off x="342900" y="1276709"/>
            <a:ext cx="8458200" cy="5160185"/>
          </a:xfrm>
        </p:spPr>
        <p:txBody>
          <a:bodyPr/>
          <a:lstStyle/>
          <a:p>
            <a:pPr>
              <a:defRPr/>
            </a:pPr>
            <a:r>
              <a:rPr lang="en-US" dirty="0"/>
              <a:t>One may ask what is the difference in functionality between a link-layer switch and a hub. A link-layer switch has filtering capability. It can check the destination link-layer address of a frame and can decide from which outgoing port the frame should be sent.</a:t>
            </a:r>
          </a:p>
        </p:txBody>
      </p:sp>
      <p:sp>
        <p:nvSpPr>
          <p:cNvPr id="2" name="Slide Number Placeholder 3">
            <a:extLst>
              <a:ext uri="{FF2B5EF4-FFF2-40B4-BE49-F238E27FC236}">
                <a16:creationId xmlns:a16="http://schemas.microsoft.com/office/drawing/2014/main" id="{C7DF502E-6A66-49E7-89D4-110CA6C2D938}"/>
              </a:ext>
            </a:extLst>
          </p:cNvPr>
          <p:cNvSpPr>
            <a:spLocks noGrp="1"/>
          </p:cNvSpPr>
          <p:nvPr>
            <p:ph type="sldNum" sz="quarter" idx="10"/>
          </p:nvPr>
        </p:nvSpPr>
        <p:spPr/>
        <p:txBody>
          <a:bodyPr/>
          <a:lstStyle/>
          <a:p>
            <a:fld id="{68151E55-6873-49E2-B8D5-2F265E6F1973}" type="slidenum">
              <a:rPr lang="en-US" smtClean="0"/>
              <a:pPr/>
              <a:t>8</a:t>
            </a:fld>
            <a:endParaRPr lang="en-US"/>
          </a:p>
        </p:txBody>
      </p:sp>
    </p:spTree>
    <p:extLst>
      <p:ext uri="{BB962C8B-B14F-4D97-AF65-F5344CB8AC3E}">
        <p14:creationId xmlns:p14="http://schemas.microsoft.com/office/powerpoint/2010/main" val="3079765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EADB8BE-C7B3-45FE-A0E7-4820C0ED3499}"/>
              </a:ext>
            </a:extLst>
          </p:cNvPr>
          <p:cNvSpPr>
            <a:spLocks noGrp="1"/>
          </p:cNvSpPr>
          <p:nvPr>
            <p:ph type="title"/>
          </p:nvPr>
        </p:nvSpPr>
        <p:spPr/>
        <p:txBody>
          <a:bodyPr/>
          <a:lstStyle/>
          <a:p>
            <a:r>
              <a:rPr lang="en-US" altLang="en-US" dirty="0">
                <a:solidFill>
                  <a:schemeClr val="tx1"/>
                </a:solidFill>
              </a:rPr>
              <a:t>Figure 6.3 Link-layer switch</a:t>
            </a:r>
          </a:p>
        </p:txBody>
      </p:sp>
      <p:pic>
        <p:nvPicPr>
          <p:cNvPr id="10" name="Picture 2" descr="An illustration shows a switch and a switching table. ">
            <a:extLst>
              <a:ext uri="{FF2B5EF4-FFF2-40B4-BE49-F238E27FC236}">
                <a16:creationId xmlns:a16="http://schemas.microsoft.com/office/drawing/2014/main" id="{DC8C8999-2E59-422D-9276-9A19F789E62E}"/>
              </a:ext>
            </a:extLst>
          </p:cNvPr>
          <p:cNvPicPr>
            <a:picLocks noChangeAspect="1" noChangeArrowheads="1"/>
          </p:cNvPicPr>
          <p:nvPr/>
        </p:nvPicPr>
        <p:blipFill>
          <a:blip r:embed="rId2"/>
          <a:stretch>
            <a:fillRect/>
          </a:stretch>
        </p:blipFill>
        <p:spPr bwMode="auto">
          <a:xfrm>
            <a:off x="365760" y="2616070"/>
            <a:ext cx="8412480" cy="212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3">
            <a:extLst>
              <a:ext uri="{FF2B5EF4-FFF2-40B4-BE49-F238E27FC236}">
                <a16:creationId xmlns:a16="http://schemas.microsoft.com/office/drawing/2014/main" id="{6DB666F1-80E9-4BAA-9EED-1FB58918E7BF}"/>
              </a:ext>
            </a:extLst>
          </p:cNvPr>
          <p:cNvSpPr>
            <a:spLocks noGrp="1"/>
          </p:cNvSpPr>
          <p:nvPr>
            <p:ph type="body" sz="quarter" idx="40"/>
          </p:nvPr>
        </p:nvSpPr>
        <p:spPr/>
        <p:txBody>
          <a:bodyPr/>
          <a:lstStyle/>
          <a:p>
            <a:r>
              <a:rPr lang="en-US" noProof="0" dirty="0">
                <a:hlinkClick r:id="rId3" action="ppaction://hlinksldjump"/>
              </a:rPr>
              <a:t>Access the text alternative for slide images.</a:t>
            </a:r>
          </a:p>
        </p:txBody>
      </p:sp>
      <p:sp>
        <p:nvSpPr>
          <p:cNvPr id="6" name="Slide Number Placeholder 4">
            <a:extLst>
              <a:ext uri="{FF2B5EF4-FFF2-40B4-BE49-F238E27FC236}">
                <a16:creationId xmlns:a16="http://schemas.microsoft.com/office/drawing/2014/main" id="{93FB4F65-2955-4EDB-B5C4-52570701A434}"/>
              </a:ext>
            </a:extLst>
          </p:cNvPr>
          <p:cNvSpPr>
            <a:spLocks noGrp="1"/>
          </p:cNvSpPr>
          <p:nvPr>
            <p:ph type="sldNum" sz="quarter" idx="10"/>
          </p:nvPr>
        </p:nvSpPr>
        <p:spPr/>
        <p:txBody>
          <a:bodyPr/>
          <a:lstStyle/>
          <a:p>
            <a:fld id="{68151E55-6873-49E2-B8D5-2F265E6F1973}" type="slidenum">
              <a:rPr lang="en-US" smtClean="0"/>
              <a:pPr/>
              <a:t>9</a:t>
            </a:fld>
            <a:endParaRPr lang="en-US"/>
          </a:p>
        </p:txBody>
      </p:sp>
    </p:spTree>
    <p:extLst>
      <p:ext uri="{BB962C8B-B14F-4D97-AF65-F5344CB8AC3E}">
        <p14:creationId xmlns:p14="http://schemas.microsoft.com/office/powerpoint/2010/main" val="771100838"/>
      </p:ext>
    </p:extLst>
  </p:cSld>
  <p:clrMapOvr>
    <a:masterClrMapping/>
  </p:clrMapOvr>
</p:sld>
</file>

<file path=ppt/theme/theme1.xml><?xml version="1.0" encoding="utf-8"?>
<a:theme xmlns:a="http://schemas.openxmlformats.org/drawingml/2006/main" name="Title Slides 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84F6219E-3D47-41AC-9893-1108D06AA07D}"/>
    </a:ext>
  </a:extLst>
</a:theme>
</file>

<file path=ppt/theme/theme2.xml><?xml version="1.0" encoding="utf-8"?>
<a:theme xmlns:a="http://schemas.openxmlformats.org/drawingml/2006/main" name="MainContentSlideMaster">
  <a:themeElements>
    <a:clrScheme name="Custom 127">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Custom 2">
      <a:majorFont>
        <a:latin typeface="Times New Roman"/>
        <a:ea typeface=""/>
        <a:cs typeface=""/>
      </a:majorFont>
      <a:minorFont>
        <a:latin typeface="Times New Roman"/>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B385948E-CF34-4CE8-9AC7-28DE40FDC656}"/>
    </a:ext>
  </a:extLst>
</a:theme>
</file>

<file path=ppt/theme/theme3.xml><?xml version="1.0" encoding="utf-8"?>
<a:theme xmlns:a="http://schemas.openxmlformats.org/drawingml/2006/main" name="Closing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FEE61EC3-6634-45B5-BF77-FBC9B835BC79}"/>
    </a:ext>
  </a:extLst>
</a:theme>
</file>

<file path=ppt/theme/theme4.xml><?xml version="1.0" encoding="utf-8"?>
<a:theme xmlns:a="http://schemas.openxmlformats.org/drawingml/2006/main" name="DividerSlideMaster">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A15A20A0-BEE6-47A5-BC6B-F87134FBF13C}"/>
    </a:ext>
  </a:extLst>
</a:theme>
</file>

<file path=ppt/theme/theme5.xml><?xml version="1.0" encoding="utf-8"?>
<a:theme xmlns:a="http://schemas.openxmlformats.org/drawingml/2006/main" name="ImageDescriptionAppendixSlideMaster">
  <a:themeElements>
    <a:clrScheme name="Custom 12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494575"/>
      </a:hlink>
      <a:folHlink>
        <a:srgbClr val="625D9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HE_Generic Accessible PPT Template_Editorial_v9_2019.potx" id="{41975DA0-F041-4DB0-8948-AC3BFD0C25BA}" vid="{22313DF8-AA3F-4A8D-9652-6DDC53D759ED}"/>
    </a:ext>
  </a:extLst>
</a:theme>
</file>

<file path=ppt/theme/theme6.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MHHE_Generic Accessible PPT Template_Editorial_v9_2019</Template>
  <TotalTime>7735</TotalTime>
  <Words>2462</Words>
  <Application>Microsoft Office PowerPoint</Application>
  <PresentationFormat>On-screen Show (4:3)</PresentationFormat>
  <Paragraphs>157</Paragraphs>
  <Slides>40</Slides>
  <Notes>1</Notes>
  <HiddenSlides>16</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40</vt:i4>
      </vt:variant>
    </vt:vector>
  </HeadingPairs>
  <TitlesOfParts>
    <vt:vector size="50" baseType="lpstr">
      <vt:lpstr>Arial</vt:lpstr>
      <vt:lpstr>Calibri</vt:lpstr>
      <vt:lpstr>Times New Roman</vt:lpstr>
      <vt:lpstr>Times-Roman</vt:lpstr>
      <vt:lpstr>Title Slides Master</vt:lpstr>
      <vt:lpstr>MainContentSlideMaster</vt:lpstr>
      <vt:lpstr>ClosingMaster</vt:lpstr>
      <vt:lpstr>DividerSlideMaster</vt:lpstr>
      <vt:lpstr>ImageDescriptionAppendixSlideMaster</vt:lpstr>
      <vt:lpstr>Custom Design</vt:lpstr>
      <vt:lpstr>Chapter 06</vt:lpstr>
      <vt:lpstr>Chapter 6: Outline</vt:lpstr>
      <vt:lpstr>6-1 CONNECTING DEVICES</vt:lpstr>
      <vt:lpstr>Figure 6.1 Three categories of connecting devices</vt:lpstr>
      <vt:lpstr>6.1.1 Hubs</vt:lpstr>
      <vt:lpstr>Figure 6.2 A hub</vt:lpstr>
      <vt:lpstr>6.1.2 Link-Layer Switches</vt:lpstr>
      <vt:lpstr>Filtering</vt:lpstr>
      <vt:lpstr>Figure 6.3 Link-layer switch</vt:lpstr>
      <vt:lpstr>Transparent Switches</vt:lpstr>
      <vt:lpstr>Figure 6.4 Learning switch</vt:lpstr>
      <vt:lpstr>Advantages of Switches</vt:lpstr>
      <vt:lpstr>6.1.3 Routers</vt:lpstr>
      <vt:lpstr>Figure 6.9 Routing example</vt:lpstr>
      <vt:lpstr>6-2 VIRTUAL LANS</vt:lpstr>
      <vt:lpstr>Figure 6.10 A switch connecting three LANs</vt:lpstr>
      <vt:lpstr>Figure 6.11 A switch using VLAN software</vt:lpstr>
      <vt:lpstr>Figure 6.12 Two switches in a backbone using VLAN software</vt:lpstr>
      <vt:lpstr>6.2.1 Membership</vt:lpstr>
      <vt:lpstr>6.2.4 Advantages</vt:lpstr>
      <vt:lpstr>Cost and Time Reduction</vt:lpstr>
      <vt:lpstr>Creating Virtual Work Groups</vt:lpstr>
      <vt:lpstr>Security</vt:lpstr>
      <vt:lpstr>End of Main Content</vt:lpstr>
      <vt:lpstr>Accessibility Content: Text Alternatives for Images</vt:lpstr>
      <vt:lpstr>Figure 6.1 Three categories of connecting devices - Text Alternative</vt:lpstr>
      <vt:lpstr>Figure 6.2 A hub - Text Alternative</vt:lpstr>
      <vt:lpstr>Figure 6.3 Link-layer switch - Text Alternative</vt:lpstr>
      <vt:lpstr>Figure 6.4 Learning switch - Text Alternative</vt:lpstr>
      <vt:lpstr>Figure 6.5 Loop problem in a learning switch (Part a) - Text Alternative</vt:lpstr>
      <vt:lpstr>Figure 6.5 Loop problem in a learning switch (Part b) - Text Alternative</vt:lpstr>
      <vt:lpstr>Figure 6.5 Loop problem in a learning switch (Part c) - Text Alternative</vt:lpstr>
      <vt:lpstr>Figure 6.5 Loop problem in a learning switch (Part d) - Text Alternative</vt:lpstr>
      <vt:lpstr>Figure 6.6 A system of connected LANs and its graph (Part a) - Text Alternative</vt:lpstr>
      <vt:lpstr>Figure 6.6 A system of connected LANs and its graph (Part b) - Text Alternative</vt:lpstr>
      <vt:lpstr>Figure 6.7 Finding the shortest path and the spanning tree for a switch. - Text Alternative</vt:lpstr>
      <vt:lpstr>Figure 6.8 Forwarding and blocking ports after using spanning tree algorithm - Text Alternative</vt:lpstr>
      <vt:lpstr>Figure 6.9 Routing example - Text Alternative</vt:lpstr>
      <vt:lpstr>Figure 6.11 A switch using VLAN software - Text Alternative</vt:lpstr>
      <vt:lpstr>Figure 6.12 Two switches in a backbone using VLAN software - Text Alternative</vt:lpstr>
    </vt:vector>
  </TitlesOfParts>
  <Company>McGraw-Hill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Communications and Networking, With TCP/IP protocol suite, Sixth Edition</dc:title>
  <dc:subject>Chapter 06: Connecting Devices And Virtual LANs</dc:subject>
  <dc:creator>Behrouz A. Forouzan</dc:creator>
  <cp:keywords>Accessible PPT</cp:keywords>
  <cp:lastModifiedBy>Shernaz Al-HajBaddar</cp:lastModifiedBy>
  <cp:revision>1388</cp:revision>
  <dcterms:created xsi:type="dcterms:W3CDTF">2019-07-27T05:34:11Z</dcterms:created>
  <dcterms:modified xsi:type="dcterms:W3CDTF">2023-10-21T21:36:13Z</dcterms:modified>
</cp:coreProperties>
</file>